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4"/>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5240000" cy="10287000"/>
  <p:notesSz cx="6858000" cy="9144000"/>
  <p:embeddedFontLst>
    <p:embeddedFont>
      <p:font typeface="Playfair Display" charset="1" panose="00000000000000000000"/>
      <p:regular r:id="rId22"/>
    </p:embeddedFont>
    <p:embeddedFont>
      <p:font typeface="Public Sans Bold" charset="1" panose="00000000000000000000"/>
      <p:regular r:id="rId23"/>
    </p:embeddedFont>
    <p:embeddedFont>
      <p:font typeface="Playfair Display Italics" charset="1" panose="00000000000000000000"/>
      <p:regular r:id="rId27"/>
    </p:embeddedFont>
    <p:embeddedFont>
      <p:font typeface="Canva Sans" charset="1" panose="020B0503030501040103"/>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24" Target="notesMasters/notesMaster1.xml" Type="http://schemas.openxmlformats.org/officeDocument/2006/relationships/notesMaster"/><Relationship Id="rId25" Target="theme/theme2.xml" Type="http://schemas.openxmlformats.org/officeDocument/2006/relationships/theme"/><Relationship Id="rId26" Target="notesSlides/notesSlide1.xml" Type="http://schemas.openxmlformats.org/officeDocument/2006/relationships/notesSlide"/><Relationship Id="rId27" Target="fonts/font27.fntdata" Type="http://schemas.openxmlformats.org/officeDocument/2006/relationships/font"/><Relationship Id="rId28" Target="notesSlides/notesSlide2.xml" Type="http://schemas.openxmlformats.org/officeDocument/2006/relationships/notesSlide"/><Relationship Id="rId29" Target="fonts/font29.fntdata" Type="http://schemas.openxmlformats.org/officeDocument/2006/relationships/font"/><Relationship Id="rId3" Target="viewProps.xml" Type="http://schemas.openxmlformats.org/officeDocument/2006/relationships/viewProps"/><Relationship Id="rId30" Target="notesSlides/notesSlide3.xml" Type="http://schemas.openxmlformats.org/officeDocument/2006/relationships/notesSlide"/><Relationship Id="rId31" Target="notesSlides/notesSlide4.xml" Type="http://schemas.openxmlformats.org/officeDocument/2006/relationships/notesSlide"/><Relationship Id="rId32" Target="notesSlides/notesSlide5.xml" Type="http://schemas.openxmlformats.org/officeDocument/2006/relationships/notesSlide"/><Relationship Id="rId33" Target="notesSlides/notesSlide6.xml" Type="http://schemas.openxmlformats.org/officeDocument/2006/relationships/notesSlide"/><Relationship Id="rId34" Target="notesSlides/notesSlide7.xml" Type="http://schemas.openxmlformats.org/officeDocument/2006/relationships/notesSlide"/><Relationship Id="rId35" Target="notesSlides/notesSlide8.xml" Type="http://schemas.openxmlformats.org/officeDocument/2006/relationships/notesSlide"/><Relationship Id="rId36" Target="notesSlides/notesSlide9.xml" Type="http://schemas.openxmlformats.org/officeDocument/2006/relationships/notesSlide"/><Relationship Id="rId37" Target="notesSlides/notesSlide10.xml" Type="http://schemas.openxmlformats.org/officeDocument/2006/relationships/notesSlide"/><Relationship Id="rId38" Target="notesSlides/notesSlide11.xml" Type="http://schemas.openxmlformats.org/officeDocument/2006/relationships/notesSlide"/><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God does not primarily look for the most talented man — He looks for a man willing to surrender and obey Him.</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Your weakness does not limit God — but don’t let insecurity become an excuse for disobedience.</a:t>
            </a:r>
          </a:p>
          <a:p>
            <a:r>
              <a:rPr lang="en-US"/>
              <a:t/>
            </a:r>
          </a:p>
          <a:p>
            <a:r>
              <a:rPr lang="en-US"/>
              <a:t>The issue isn’t whether you are enough.</a:t>
            </a:r>
          </a:p>
          <a:p>
            <a:r>
              <a:rPr lang="en-US"/>
              <a:t/>
            </a:r>
          </a:p>
          <a:p>
            <a:r>
              <a:rPr lang="en-US"/>
              <a:t>The issue is whether you will trust the God who is enough.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Father, thank You because You are holy, sovereign, and worthy. We recognize that we are not perfect and that we cannot accomplish Your purposes through our own strength. Change our hearts. Teach us to see You correctly. Teach us to trust You completely.</a:t>
            </a:r>
          </a:p>
          <a:p>
            <a:r>
              <a:rPr lang="en-US"/>
              <a:t/>
            </a:r>
          </a:p>
          <a:p>
            <a:r>
              <a:rPr lang="en-US"/>
              <a:t>When You call us, give us the courage to respond. When obedience is difficult, help us remain faithful. When we feel unqualified, remind us that our confidence is not in ourselves but in You.</a:t>
            </a:r>
          </a:p>
          <a:p>
            <a:r>
              <a:rPr lang="en-US"/>
              <a:t/>
            </a:r>
          </a:p>
          <a:p>
            <a:r>
              <a:rPr lang="en-US"/>
              <a:t>Make us men who honor You in our homes, our schools, our workplaces, our relationships, and wherever You send us. May our lives not point people toward ourselves, but toward Jesus Christ.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question is not: “How capable am I?”</a:t>
            </a:r>
          </a:p>
          <a:p>
            <a:r>
              <a:rPr lang="en-US"/>
              <a:t/>
            </a:r>
          </a:p>
          <a:p>
            <a:r>
              <a:rPr lang="en-US"/>
              <a:t>The question is: “Am I willing to say YES to God?”</a:t>
            </a:r>
          </a:p>
          <a:p>
            <a:r>
              <a:rPr lang="en-US"/>
              <a:t/>
            </a:r>
          </a:p>
          <a:p>
            <a:r>
              <a:rPr lang="en-US"/>
              <a:t>The StoryThe Empty Table: </a:t>
            </a:r>
          </a:p>
          <a:p>
            <a:r>
              <a:rPr lang="en-US"/>
              <a:t/>
            </a:r>
          </a:p>
          <a:p>
            <a:r>
              <a:rPr lang="en-US"/>
              <a:t>George Müller ran an orphanage in Bristol, England. One morning, the children stood by the dining table, but the larder was completely empty and there was no money to buy food.</a:t>
            </a:r>
          </a:p>
          <a:p>
            <a:r>
              <a:rPr lang="en-US"/>
              <a:t/>
            </a:r>
          </a:p>
          <a:p>
            <a:r>
              <a:rPr lang="en-US"/>
              <a:t>The Prayer of Thanks: Instead of panicking or asking anyone for money, Müller had the children sit down and led them in prayer, thanking God for the food they were about to receive.</a:t>
            </a:r>
          </a:p>
          <a:p>
            <a:r>
              <a:rPr lang="en-US"/>
              <a:t/>
            </a:r>
          </a:p>
          <a:p>
            <a:r>
              <a:rPr lang="en-US"/>
              <a:t>The Baker's Knock: Right after the prayer, a knock came at the door. The local baker stood there and explained that he could not sleep the night before because he felt God wanted him to bake bread for the orphans, so he started at 2:00 a.m.</a:t>
            </a:r>
          </a:p>
          <a:p>
            <a:r>
              <a:rPr lang="en-US"/>
              <a:t/>
            </a:r>
          </a:p>
          <a:p>
            <a:r>
              <a:rPr lang="en-US"/>
              <a:t>The Milkman's Knock: Almost immediately after, a second knock sounded. It was a milkman whose cart had broken down right outside the orphanage. He asked if the children could use his fresh milk so he could empty the wagon and fix 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Before God uses a man, God must become greater in that man’s heart.</a:t>
            </a:r>
          </a:p>
          <a:p>
            <a:r>
              <a:rPr lang="en-US"/>
              <a:t/>
            </a:r>
          </a:p>
          <a:p>
            <a:r>
              <a:rPr lang="en-US"/>
              <a:t>The Call and Mission of Isaiah</a:t>
            </a:r>
          </a:p>
          <a:p>
            <a:r>
              <a:rPr lang="en-US"/>
              <a:t/>
            </a:r>
          </a:p>
          <a:p>
            <a:r>
              <a:rPr lang="en-US"/>
              <a:t>A Willing Heart: In Isaiah 6:8, God asked, "Whom shall I send, and who will go for us?" Isaiah answered immediately, "Here am I. Send me!"</a:t>
            </a:r>
          </a:p>
          <a:p>
            <a:r>
              <a:rPr lang="en-US"/>
              <a:t/>
            </a:r>
          </a:p>
          <a:p>
            <a:r>
              <a:rPr lang="en-US"/>
              <a:t>Spiritual Purification: Before his mission began, God cleansed Isaiah's lips with a burning coal in a temple vision, showing that God prepares and qualifies those He chooses.</a:t>
            </a:r>
          </a:p>
          <a:p>
            <a:r>
              <a:rPr lang="en-US"/>
              <a:t/>
            </a:r>
          </a:p>
          <a:p>
            <a:r>
              <a:rPr lang="en-US"/>
              <a:t>Calling Out Injustice: God used Isaiah to expose empty religious rituals, corruption among leaders, and mistreatment of the poor and vulnerable.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Key Purposes of His Prophetic Work</a:t>
            </a:r>
          </a:p>
          <a:p>
            <a:r>
              <a:rPr lang="en-US"/>
              <a:t/>
            </a:r>
          </a:p>
          <a:p>
            <a:r>
              <a:rPr lang="en-US"/>
              <a:t>Warning of Judgment: Isaiah warned Judah that turning away from God and trusting in foreign alliances instead of the Lord would lead to destruction by empires like Assyria and Babylon.</a:t>
            </a:r>
          </a:p>
          <a:p>
            <a:r>
              <a:rPr lang="en-US"/>
              <a:t/>
            </a:r>
          </a:p>
          <a:p>
            <a:r>
              <a:rPr lang="en-US"/>
              <a:t>Promising Hope and a Savior: Isaiah spoke profound prophecies about the coming Messiah (Jesus Christ), detailing His birth from a virgin, His suffering for human sin, and His peaceful eternal reign.</a:t>
            </a:r>
          </a:p>
          <a:p>
            <a:r>
              <a:rPr lang="en-US"/>
              <a:t/>
            </a:r>
          </a:p>
          <a:p>
            <a:r>
              <a:rPr lang="en-US"/>
              <a:t>A Light to the Nations: His messages reminded the people that God remains sovereign, faithful to His covenant, and capable of bringing a new creation even out of total ruin.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we see God correctly, we see ourselves correctly. And when God becomes greater in our eyes, surrender becomes easier.</a:t>
            </a:r>
          </a:p>
          <a:p>
            <a:r>
              <a:rPr lang="en-US"/>
              <a:t/>
            </a:r>
          </a:p>
          <a:p>
            <a:r>
              <a:rPr lang="en-US"/>
              <a:t>A right view of God produces a surrendered heart.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Isaiah recognized his condition before the holiness of God — and God did not leave him there. God provided cleansing, and then gave him a calling.</a:t>
            </a:r>
          </a:p>
          <a:p>
            <a:r>
              <a:rPr lang="en-US"/>
              <a:t/>
            </a:r>
          </a:p>
          <a:p>
            <a:r>
              <a:rPr lang="en-US"/>
              <a:t>God begins to change the man before He sends him — and keeps changing him as He uses him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Isaiah recognized his condition before the holiness of God — and God did not leave him there. God provided cleansing, and then gave him a calling.</a:t>
            </a:r>
          </a:p>
          <a:p>
            <a:r>
              <a:rPr lang="en-US"/>
              <a:t/>
            </a:r>
          </a:p>
          <a:p>
            <a:r>
              <a:rPr lang="en-US"/>
              <a:t>God begins to change the man before He sends him — and keeps changing him as He uses him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first ministry is our family, at home.</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first ministry is our family, at home.</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9.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9.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9.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0.png" Type="http://schemas.openxmlformats.org/officeDocument/2006/relationships/image"/><Relationship Id="rId4" Target="../media/image11.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4.jpeg" Type="http://schemas.openxmlformats.org/officeDocument/2006/relationships/image"/><Relationship Id="rId4"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https://www.youtube.com/shorts/BtH200eQZwM" TargetMode="External" Type="http://schemas.openxmlformats.org/officeDocument/2006/relationships/video"/></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8.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9.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9.jpe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9.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5320605" y="-1155050"/>
            <a:ext cx="12683090" cy="11931397"/>
          </a:xfrm>
          <a:custGeom>
            <a:avLst/>
            <a:gdLst/>
            <a:ahLst/>
            <a:cxnLst/>
            <a:rect r="r" b="b" t="t" l="l"/>
            <a:pathLst>
              <a:path h="11931397" w="12683090">
                <a:moveTo>
                  <a:pt x="0" y="0"/>
                </a:moveTo>
                <a:lnTo>
                  <a:pt x="12683090" y="0"/>
                </a:lnTo>
                <a:lnTo>
                  <a:pt x="12683090" y="11931398"/>
                </a:lnTo>
                <a:lnTo>
                  <a:pt x="0" y="11931398"/>
                </a:lnTo>
                <a:lnTo>
                  <a:pt x="0" y="0"/>
                </a:lnTo>
                <a:close/>
              </a:path>
            </a:pathLst>
          </a:custGeom>
          <a:blipFill>
            <a:blip r:embed="rId2"/>
            <a:stretch>
              <a:fillRect l="-68615" t="0" r="0" b="0"/>
            </a:stretch>
          </a:blipFill>
        </p:spPr>
      </p:sp>
      <p:grpSp>
        <p:nvGrpSpPr>
          <p:cNvPr name="Group 3" id="3"/>
          <p:cNvGrpSpPr/>
          <p:nvPr/>
        </p:nvGrpSpPr>
        <p:grpSpPr>
          <a:xfrm rot="0">
            <a:off x="5028872" y="-154819"/>
            <a:ext cx="4863734" cy="10596637"/>
            <a:chOff x="0" y="0"/>
            <a:chExt cx="1280983" cy="2790884"/>
          </a:xfrm>
        </p:grpSpPr>
        <p:sp>
          <p:nvSpPr>
            <p:cNvPr name="Freeform 4" id="4"/>
            <p:cNvSpPr/>
            <p:nvPr/>
          </p:nvSpPr>
          <p:spPr>
            <a:xfrm flipH="false" flipV="false" rot="0">
              <a:off x="0" y="0"/>
              <a:ext cx="1280983" cy="2790884"/>
            </a:xfrm>
            <a:custGeom>
              <a:avLst/>
              <a:gdLst/>
              <a:ahLst/>
              <a:cxnLst/>
              <a:rect r="r" b="b" t="t" l="l"/>
              <a:pathLst>
                <a:path h="2790884" w="1280983">
                  <a:moveTo>
                    <a:pt x="0" y="0"/>
                  </a:moveTo>
                  <a:lnTo>
                    <a:pt x="1280983" y="0"/>
                  </a:lnTo>
                  <a:lnTo>
                    <a:pt x="1280983" y="2790884"/>
                  </a:lnTo>
                  <a:lnTo>
                    <a:pt x="0" y="2790884"/>
                  </a:lnTo>
                  <a:close/>
                </a:path>
              </a:pathLst>
            </a:custGeom>
            <a:gradFill rotWithShape="true">
              <a:gsLst>
                <a:gs pos="0">
                  <a:srgbClr val="000000">
                    <a:alpha val="100000"/>
                  </a:srgbClr>
                </a:gs>
                <a:gs pos="100000">
                  <a:srgbClr val="000000">
                    <a:alpha val="0"/>
                  </a:srgbClr>
                </a:gs>
              </a:gsLst>
              <a:lin ang="0"/>
            </a:gradFill>
          </p:spPr>
        </p:sp>
        <p:sp>
          <p:nvSpPr>
            <p:cNvPr name="TextBox 5" id="5"/>
            <p:cNvSpPr txBox="true"/>
            <p:nvPr/>
          </p:nvSpPr>
          <p:spPr>
            <a:xfrm>
              <a:off x="0" y="-38100"/>
              <a:ext cx="1280983" cy="2828984"/>
            </a:xfrm>
            <a:prstGeom prst="rect">
              <a:avLst/>
            </a:prstGeom>
          </p:spPr>
          <p:txBody>
            <a:bodyPr anchor="ctr" rtlCol="false" tIns="71438" lIns="71438" bIns="71438" rIns="71438"/>
            <a:lstStyle/>
            <a:p>
              <a:pPr algn="ctr">
                <a:lnSpc>
                  <a:spcPts val="2756"/>
                </a:lnSpc>
                <a:spcBef>
                  <a:spcPct val="0"/>
                </a:spcBef>
              </a:pPr>
            </a:p>
          </p:txBody>
        </p:sp>
      </p:grpSp>
      <p:sp>
        <p:nvSpPr>
          <p:cNvPr name="TextBox 6" id="6"/>
          <p:cNvSpPr txBox="true"/>
          <p:nvPr/>
        </p:nvSpPr>
        <p:spPr>
          <a:xfrm rot="0">
            <a:off x="1028700" y="1071494"/>
            <a:ext cx="9782319" cy="7657276"/>
          </a:xfrm>
          <a:prstGeom prst="rect">
            <a:avLst/>
          </a:prstGeom>
        </p:spPr>
        <p:txBody>
          <a:bodyPr anchor="t" rtlCol="false" tIns="0" lIns="0" bIns="0" rIns="0">
            <a:spAutoFit/>
          </a:bodyPr>
          <a:lstStyle/>
          <a:p>
            <a:pPr algn="l">
              <a:lnSpc>
                <a:spcPts val="11871"/>
              </a:lnSpc>
            </a:pPr>
            <a:r>
              <a:rPr lang="en-US" sz="14839" spc="-890">
                <a:solidFill>
                  <a:srgbClr val="FFFFFF"/>
                </a:solidFill>
                <a:latin typeface="Playfair Display"/>
                <a:ea typeface="Playfair Display"/>
                <a:cs typeface="Playfair Display"/>
                <a:sym typeface="Playfair Display"/>
              </a:rPr>
              <a:t>THE MAN </a:t>
            </a:r>
          </a:p>
          <a:p>
            <a:pPr algn="l">
              <a:lnSpc>
                <a:spcPts val="11871"/>
              </a:lnSpc>
            </a:pPr>
            <a:r>
              <a:rPr lang="en-US" sz="14839" spc="-890">
                <a:solidFill>
                  <a:srgbClr val="FFFFFF"/>
                </a:solidFill>
                <a:latin typeface="Playfair Display"/>
                <a:ea typeface="Playfair Display"/>
                <a:cs typeface="Playfair Display"/>
                <a:sym typeface="Playfair Display"/>
              </a:rPr>
              <a:t>WHO </a:t>
            </a:r>
          </a:p>
          <a:p>
            <a:pPr algn="l">
              <a:lnSpc>
                <a:spcPts val="11871"/>
              </a:lnSpc>
            </a:pPr>
            <a:r>
              <a:rPr lang="en-US" sz="14839" spc="-890">
                <a:solidFill>
                  <a:srgbClr val="FFFFFF"/>
                </a:solidFill>
                <a:latin typeface="Playfair Display"/>
                <a:ea typeface="Playfair Display"/>
                <a:cs typeface="Playfair Display"/>
                <a:sym typeface="Playfair Display"/>
              </a:rPr>
              <a:t>SAYS “YES” </a:t>
            </a:r>
          </a:p>
          <a:p>
            <a:pPr algn="l">
              <a:lnSpc>
                <a:spcPts val="11871"/>
              </a:lnSpc>
            </a:pPr>
            <a:r>
              <a:rPr lang="en-US" sz="14839" spc="-890">
                <a:solidFill>
                  <a:srgbClr val="FFFFFF"/>
                </a:solidFill>
                <a:latin typeface="Playfair Display"/>
                <a:ea typeface="Playfair Display"/>
                <a:cs typeface="Playfair Display"/>
                <a:sym typeface="Playfair Display"/>
              </a:rPr>
              <a:t>TO GOD</a:t>
            </a:r>
          </a:p>
          <a:p>
            <a:pPr algn="l">
              <a:lnSpc>
                <a:spcPts val="11871"/>
              </a:lnSpc>
            </a:pPr>
          </a:p>
        </p:txBody>
      </p:sp>
      <p:sp>
        <p:nvSpPr>
          <p:cNvPr name="Freeform 7" id="7"/>
          <p:cNvSpPr/>
          <p:nvPr/>
        </p:nvSpPr>
        <p:spPr>
          <a:xfrm flipH="false" flipV="false" rot="0">
            <a:off x="11819177" y="1028700"/>
            <a:ext cx="2392123" cy="2392123"/>
          </a:xfrm>
          <a:custGeom>
            <a:avLst/>
            <a:gdLst/>
            <a:ahLst/>
            <a:cxnLst/>
            <a:rect r="r" b="b" t="t" l="l"/>
            <a:pathLst>
              <a:path h="2392123" w="2392123">
                <a:moveTo>
                  <a:pt x="0" y="0"/>
                </a:moveTo>
                <a:lnTo>
                  <a:pt x="2392123" y="0"/>
                </a:lnTo>
                <a:lnTo>
                  <a:pt x="2392123" y="2392123"/>
                </a:lnTo>
                <a:lnTo>
                  <a:pt x="0" y="2392123"/>
                </a:lnTo>
                <a:lnTo>
                  <a:pt x="0" y="0"/>
                </a:lnTo>
                <a:close/>
              </a:path>
            </a:pathLst>
          </a:custGeom>
          <a:blipFill>
            <a:blip r:embed="rId3"/>
            <a:stretch>
              <a:fillRect l="0" t="0" r="0" b="0"/>
            </a:stretch>
          </a:blipFill>
        </p:spPr>
      </p:sp>
      <p:sp>
        <p:nvSpPr>
          <p:cNvPr name="TextBox 8" id="8"/>
          <p:cNvSpPr txBox="true"/>
          <p:nvPr/>
        </p:nvSpPr>
        <p:spPr>
          <a:xfrm rot="0">
            <a:off x="1028700" y="7995287"/>
            <a:ext cx="7571703" cy="568325"/>
          </a:xfrm>
          <a:prstGeom prst="rect">
            <a:avLst/>
          </a:prstGeom>
        </p:spPr>
        <p:txBody>
          <a:bodyPr anchor="t" rtlCol="false" tIns="0" lIns="0" bIns="0" rIns="0">
            <a:spAutoFit/>
          </a:bodyPr>
          <a:lstStyle/>
          <a:p>
            <a:pPr algn="l">
              <a:lnSpc>
                <a:spcPts val="4000"/>
              </a:lnSpc>
            </a:pPr>
            <a:r>
              <a:rPr lang="en-US" sz="5000" spc="-200">
                <a:solidFill>
                  <a:srgbClr val="FFFFFF"/>
                </a:solidFill>
                <a:latin typeface="Playfair Display"/>
                <a:ea typeface="Playfair Display"/>
                <a:cs typeface="Playfair Display"/>
                <a:sym typeface="Playfair Display"/>
              </a:rPr>
              <a:t>“Here am I; send me.”</a:t>
            </a:r>
          </a:p>
        </p:txBody>
      </p:sp>
      <p:sp>
        <p:nvSpPr>
          <p:cNvPr name="TextBox 9" id="9"/>
          <p:cNvSpPr txBox="true"/>
          <p:nvPr/>
        </p:nvSpPr>
        <p:spPr>
          <a:xfrm rot="0">
            <a:off x="1028700" y="8918575"/>
            <a:ext cx="5471220" cy="339725"/>
          </a:xfrm>
          <a:prstGeom prst="rect">
            <a:avLst/>
          </a:prstGeom>
        </p:spPr>
        <p:txBody>
          <a:bodyPr anchor="t" rtlCol="false" tIns="0" lIns="0" bIns="0" rIns="0">
            <a:spAutoFit/>
          </a:bodyPr>
          <a:lstStyle/>
          <a:p>
            <a:pPr algn="l" marL="0" indent="0" lvl="0">
              <a:lnSpc>
                <a:spcPts val="2499"/>
              </a:lnSpc>
              <a:spcBef>
                <a:spcPct val="0"/>
              </a:spcBef>
            </a:pPr>
            <a:r>
              <a:rPr lang="en-US" b="true" sz="2499" spc="749">
                <a:solidFill>
                  <a:srgbClr val="FFFFFF"/>
                </a:solidFill>
                <a:latin typeface="Public Sans Bold"/>
                <a:ea typeface="Public Sans Bold"/>
                <a:cs typeface="Public Sans Bold"/>
                <a:sym typeface="Public Sans Bold"/>
              </a:rPr>
              <a:t>ISAIAH 6:8, NIV</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7120" y="-733901"/>
            <a:ext cx="21069101" cy="11754803"/>
          </a:xfrm>
          <a:custGeom>
            <a:avLst/>
            <a:gdLst/>
            <a:ahLst/>
            <a:cxnLst/>
            <a:rect r="r" b="b" t="t" l="l"/>
            <a:pathLst>
              <a:path h="11754803" w="21069101">
                <a:moveTo>
                  <a:pt x="0" y="0"/>
                </a:moveTo>
                <a:lnTo>
                  <a:pt x="21069102" y="0"/>
                </a:lnTo>
                <a:lnTo>
                  <a:pt x="21069102" y="11754802"/>
                </a:lnTo>
                <a:lnTo>
                  <a:pt x="0" y="11754802"/>
                </a:lnTo>
                <a:lnTo>
                  <a:pt x="0" y="0"/>
                </a:lnTo>
                <a:close/>
              </a:path>
            </a:pathLst>
          </a:custGeom>
          <a:blipFill>
            <a:blip r:embed="rId3"/>
            <a:stretch>
              <a:fillRect l="0" t="0" r="0" b="0"/>
            </a:stretch>
          </a:blipFill>
        </p:spPr>
      </p:sp>
      <p:grpSp>
        <p:nvGrpSpPr>
          <p:cNvPr name="Group 3" id="3"/>
          <p:cNvGrpSpPr/>
          <p:nvPr/>
        </p:nvGrpSpPr>
        <p:grpSpPr>
          <a:xfrm rot="-10800000">
            <a:off x="26505" y="-567395"/>
            <a:ext cx="15374539" cy="11009213"/>
            <a:chOff x="0" y="0"/>
            <a:chExt cx="4049261" cy="2899546"/>
          </a:xfrm>
        </p:grpSpPr>
        <p:sp>
          <p:nvSpPr>
            <p:cNvPr name="Freeform 4" id="4"/>
            <p:cNvSpPr/>
            <p:nvPr/>
          </p:nvSpPr>
          <p:spPr>
            <a:xfrm flipH="false" flipV="false" rot="0">
              <a:off x="0" y="0"/>
              <a:ext cx="4049261" cy="2899546"/>
            </a:xfrm>
            <a:custGeom>
              <a:avLst/>
              <a:gdLst/>
              <a:ahLst/>
              <a:cxnLst/>
              <a:rect r="r" b="b" t="t" l="l"/>
              <a:pathLst>
                <a:path h="2899546" w="4049261">
                  <a:moveTo>
                    <a:pt x="0" y="0"/>
                  </a:moveTo>
                  <a:lnTo>
                    <a:pt x="4049261" y="0"/>
                  </a:lnTo>
                  <a:lnTo>
                    <a:pt x="4049261" y="2899546"/>
                  </a:lnTo>
                  <a:lnTo>
                    <a:pt x="0" y="2899546"/>
                  </a:lnTo>
                  <a:close/>
                </a:path>
              </a:pathLst>
            </a:custGeom>
            <a:gradFill rotWithShape="true">
              <a:gsLst>
                <a:gs pos="0">
                  <a:srgbClr val="000000">
                    <a:alpha val="100000"/>
                  </a:srgbClr>
                </a:gs>
                <a:gs pos="100000">
                  <a:srgbClr val="000000">
                    <a:alpha val="0"/>
                  </a:srgbClr>
                </a:gs>
              </a:gsLst>
              <a:lin ang="0"/>
            </a:gradFill>
          </p:spPr>
        </p:sp>
        <p:sp>
          <p:nvSpPr>
            <p:cNvPr name="TextBox 5" id="5"/>
            <p:cNvSpPr txBox="true"/>
            <p:nvPr/>
          </p:nvSpPr>
          <p:spPr>
            <a:xfrm>
              <a:off x="0" y="-38100"/>
              <a:ext cx="4049261" cy="2937646"/>
            </a:xfrm>
            <a:prstGeom prst="rect">
              <a:avLst/>
            </a:prstGeom>
          </p:spPr>
          <p:txBody>
            <a:bodyPr anchor="ctr" rtlCol="false" tIns="71438" lIns="71438" bIns="71438" rIns="71438"/>
            <a:lstStyle/>
            <a:p>
              <a:pPr algn="ctr">
                <a:lnSpc>
                  <a:spcPts val="2756"/>
                </a:lnSpc>
                <a:spcBef>
                  <a:spcPct val="0"/>
                </a:spcBef>
              </a:pPr>
            </a:p>
          </p:txBody>
        </p:sp>
      </p:grpSp>
      <p:grpSp>
        <p:nvGrpSpPr>
          <p:cNvPr name="Group 6" id="6"/>
          <p:cNvGrpSpPr/>
          <p:nvPr/>
        </p:nvGrpSpPr>
        <p:grpSpPr>
          <a:xfrm rot="-5400000">
            <a:off x="-169912" y="-4710336"/>
            <a:ext cx="15579824" cy="15240000"/>
            <a:chOff x="0" y="0"/>
            <a:chExt cx="4103328" cy="4013827"/>
          </a:xfrm>
        </p:grpSpPr>
        <p:sp>
          <p:nvSpPr>
            <p:cNvPr name="Freeform 7" id="7"/>
            <p:cNvSpPr/>
            <p:nvPr/>
          </p:nvSpPr>
          <p:spPr>
            <a:xfrm flipH="false" flipV="false" rot="0">
              <a:off x="0" y="0"/>
              <a:ext cx="4103328" cy="4013827"/>
            </a:xfrm>
            <a:custGeom>
              <a:avLst/>
              <a:gdLst/>
              <a:ahLst/>
              <a:cxnLst/>
              <a:rect r="r" b="b" t="t" l="l"/>
              <a:pathLst>
                <a:path h="4013827" w="4103328">
                  <a:moveTo>
                    <a:pt x="0" y="0"/>
                  </a:moveTo>
                  <a:lnTo>
                    <a:pt x="4103328" y="0"/>
                  </a:lnTo>
                  <a:lnTo>
                    <a:pt x="4103328" y="4013827"/>
                  </a:lnTo>
                  <a:lnTo>
                    <a:pt x="0" y="4013827"/>
                  </a:lnTo>
                  <a:close/>
                </a:path>
              </a:pathLst>
            </a:custGeom>
            <a:gradFill rotWithShape="true">
              <a:gsLst>
                <a:gs pos="0">
                  <a:srgbClr val="000000">
                    <a:alpha val="100000"/>
                  </a:srgbClr>
                </a:gs>
                <a:gs pos="100000">
                  <a:srgbClr val="000000">
                    <a:alpha val="0"/>
                  </a:srgbClr>
                </a:gs>
              </a:gsLst>
              <a:lin ang="0"/>
            </a:gradFill>
          </p:spPr>
        </p:sp>
        <p:sp>
          <p:nvSpPr>
            <p:cNvPr name="TextBox 8" id="8"/>
            <p:cNvSpPr txBox="true"/>
            <p:nvPr/>
          </p:nvSpPr>
          <p:spPr>
            <a:xfrm>
              <a:off x="0" y="-38100"/>
              <a:ext cx="4103328" cy="4051927"/>
            </a:xfrm>
            <a:prstGeom prst="rect">
              <a:avLst/>
            </a:prstGeom>
          </p:spPr>
          <p:txBody>
            <a:bodyPr anchor="ctr" rtlCol="false" tIns="71438" lIns="71438" bIns="71438" rIns="71438"/>
            <a:lstStyle/>
            <a:p>
              <a:pPr algn="ctr">
                <a:lnSpc>
                  <a:spcPts val="2756"/>
                </a:lnSpc>
                <a:spcBef>
                  <a:spcPct val="0"/>
                </a:spcBef>
              </a:pPr>
            </a:p>
          </p:txBody>
        </p:sp>
      </p:grpSp>
      <p:sp>
        <p:nvSpPr>
          <p:cNvPr name="TextBox 9" id="9"/>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10</a:t>
            </a:r>
          </a:p>
        </p:txBody>
      </p:sp>
      <p:sp>
        <p:nvSpPr>
          <p:cNvPr name="TextBox 10" id="10"/>
          <p:cNvSpPr txBox="true"/>
          <p:nvPr/>
        </p:nvSpPr>
        <p:spPr>
          <a:xfrm rot="0">
            <a:off x="1028700" y="1009650"/>
            <a:ext cx="8981748" cy="476250"/>
          </a:xfrm>
          <a:prstGeom prst="rect">
            <a:avLst/>
          </a:prstGeom>
        </p:spPr>
        <p:txBody>
          <a:bodyPr anchor="t" rtlCol="false" tIns="0" lIns="0" bIns="0" rIns="0">
            <a:spAutoFit/>
          </a:bodyPr>
          <a:lstStyle/>
          <a:p>
            <a:pPr algn="l" marL="0" indent="0" lvl="0">
              <a:lnSpc>
                <a:spcPts val="3600"/>
              </a:lnSpc>
            </a:pPr>
            <a:r>
              <a:rPr lang="en-US" b="true" sz="3000" spc="300">
                <a:solidFill>
                  <a:srgbClr val="FFFFFF"/>
                </a:solidFill>
                <a:latin typeface="Public Sans Bold"/>
                <a:ea typeface="Public Sans Bold"/>
                <a:cs typeface="Public Sans Bold"/>
                <a:sym typeface="Public Sans Bold"/>
              </a:rPr>
              <a:t>APPLICATION 1</a:t>
            </a:r>
          </a:p>
        </p:txBody>
      </p:sp>
      <p:sp>
        <p:nvSpPr>
          <p:cNvPr name="TextBox 11" id="11"/>
          <p:cNvSpPr txBox="true"/>
          <p:nvPr/>
        </p:nvSpPr>
        <p:spPr>
          <a:xfrm rot="0">
            <a:off x="1028700" y="1860550"/>
            <a:ext cx="5816554" cy="2110831"/>
          </a:xfrm>
          <a:prstGeom prst="rect">
            <a:avLst/>
          </a:prstGeom>
        </p:spPr>
        <p:txBody>
          <a:bodyPr anchor="t" rtlCol="false" tIns="0" lIns="0" bIns="0" rIns="0">
            <a:spAutoFit/>
          </a:bodyPr>
          <a:lstStyle/>
          <a:p>
            <a:pPr algn="l">
              <a:lnSpc>
                <a:spcPts val="8160"/>
              </a:lnSpc>
            </a:pPr>
            <a:r>
              <a:rPr lang="en-US" sz="8160" spc="-489">
                <a:solidFill>
                  <a:srgbClr val="FFFFFF"/>
                </a:solidFill>
                <a:latin typeface="Playfair Display"/>
                <a:ea typeface="Playfair Display"/>
                <a:cs typeface="Playfair Display"/>
                <a:sym typeface="Playfair Display"/>
              </a:rPr>
              <a:t>Say YES</a:t>
            </a:r>
          </a:p>
          <a:p>
            <a:pPr algn="l">
              <a:lnSpc>
                <a:spcPts val="8160"/>
              </a:lnSpc>
            </a:pPr>
            <a:r>
              <a:rPr lang="en-US" sz="8160" spc="-489">
                <a:solidFill>
                  <a:srgbClr val="FFFFFF"/>
                </a:solidFill>
                <a:latin typeface="Playfair Display"/>
                <a:ea typeface="Playfair Display"/>
                <a:cs typeface="Playfair Display"/>
                <a:sym typeface="Playfair Display"/>
              </a:rPr>
              <a:t>in Your Home</a:t>
            </a:r>
          </a:p>
        </p:txBody>
      </p:sp>
      <p:sp>
        <p:nvSpPr>
          <p:cNvPr name="TextBox 12" id="12"/>
          <p:cNvSpPr txBox="true"/>
          <p:nvPr/>
        </p:nvSpPr>
        <p:spPr>
          <a:xfrm rot="0">
            <a:off x="1028700" y="4880062"/>
            <a:ext cx="6058985" cy="2114550"/>
          </a:xfrm>
          <a:prstGeom prst="rect">
            <a:avLst/>
          </a:prstGeom>
        </p:spPr>
        <p:txBody>
          <a:bodyPr anchor="t" rtlCol="false" tIns="0" lIns="0" bIns="0" rIns="0">
            <a:spAutoFit/>
          </a:bodyPr>
          <a:lstStyle/>
          <a:p>
            <a:pPr algn="l">
              <a:lnSpc>
                <a:spcPts val="4200"/>
              </a:lnSpc>
              <a:spcBef>
                <a:spcPct val="0"/>
              </a:spcBef>
            </a:pPr>
            <a:r>
              <a:rPr lang="en-US" sz="3000">
                <a:solidFill>
                  <a:srgbClr val="FFFFFF"/>
                </a:solidFill>
                <a:latin typeface="Canva Sans"/>
                <a:ea typeface="Canva Sans"/>
                <a:cs typeface="Canva Sans"/>
                <a:sym typeface="Canva Sans"/>
              </a:rPr>
              <a:t>God doesn’t only</a:t>
            </a:r>
            <a:r>
              <a:rPr lang="en-US" sz="3000">
                <a:solidFill>
                  <a:srgbClr val="FFFFFF"/>
                </a:solidFill>
                <a:latin typeface="Canva Sans"/>
                <a:ea typeface="Canva Sans"/>
                <a:cs typeface="Canva Sans"/>
                <a:sym typeface="Canva Sans"/>
              </a:rPr>
              <a:t> want men who serve publicly — He wants men who honor Him privately.</a:t>
            </a:r>
          </a:p>
          <a:p>
            <a:pPr algn="l">
              <a:lnSpc>
                <a:spcPts val="4200"/>
              </a:lnSpc>
              <a:spcBef>
                <a:spcPct val="0"/>
              </a:spcBef>
            </a:pPr>
          </a:p>
        </p:txBody>
      </p:sp>
      <p:sp>
        <p:nvSpPr>
          <p:cNvPr name="TextBox 13" id="13"/>
          <p:cNvSpPr txBox="true"/>
          <p:nvPr/>
        </p:nvSpPr>
        <p:spPr>
          <a:xfrm rot="0">
            <a:off x="1028700" y="8172450"/>
            <a:ext cx="11633107" cy="1619250"/>
          </a:xfrm>
          <a:prstGeom prst="rect">
            <a:avLst/>
          </a:prstGeom>
        </p:spPr>
        <p:txBody>
          <a:bodyPr anchor="t" rtlCol="false" tIns="0" lIns="0" bIns="0" rIns="0">
            <a:spAutoFit/>
          </a:bodyPr>
          <a:lstStyle/>
          <a:p>
            <a:pPr algn="l">
              <a:lnSpc>
                <a:spcPts val="4239"/>
              </a:lnSpc>
              <a:spcBef>
                <a:spcPct val="0"/>
              </a:spcBef>
            </a:pPr>
            <a:r>
              <a:rPr lang="en-US" b="true" sz="3533" spc="353">
                <a:solidFill>
                  <a:srgbClr val="FFFFFF"/>
                </a:solidFill>
                <a:latin typeface="Public Sans Bold"/>
                <a:ea typeface="Public Sans Bold"/>
                <a:cs typeface="Public Sans Bold"/>
                <a:sym typeface="Public Sans Bold"/>
              </a:rPr>
              <a:t>“AS FOR ME AND MY HOUSEHOLD, WE WILL SERVE THE LORD.” — JOSHUA 24:15</a:t>
            </a:r>
          </a:p>
          <a:p>
            <a:pPr algn="l">
              <a:lnSpc>
                <a:spcPts val="4239"/>
              </a:lnSpc>
              <a:spcBef>
                <a:spcPct val="0"/>
              </a:spcBef>
            </a:pPr>
          </a:p>
        </p:txBody>
      </p:sp>
      <p:grpSp>
        <p:nvGrpSpPr>
          <p:cNvPr name="Group 14" id="14"/>
          <p:cNvGrpSpPr/>
          <p:nvPr/>
        </p:nvGrpSpPr>
        <p:grpSpPr>
          <a:xfrm rot="0">
            <a:off x="7713774" y="1028700"/>
            <a:ext cx="6497526" cy="6198707"/>
            <a:chOff x="0" y="0"/>
            <a:chExt cx="1428604" cy="1362903"/>
          </a:xfrm>
        </p:grpSpPr>
        <p:sp>
          <p:nvSpPr>
            <p:cNvPr name="Freeform 15" id="15"/>
            <p:cNvSpPr/>
            <p:nvPr/>
          </p:nvSpPr>
          <p:spPr>
            <a:xfrm flipH="false" flipV="false" rot="0">
              <a:off x="0" y="0"/>
              <a:ext cx="1428604" cy="1362903"/>
            </a:xfrm>
            <a:custGeom>
              <a:avLst/>
              <a:gdLst/>
              <a:ahLst/>
              <a:cxnLst/>
              <a:rect r="r" b="b" t="t" l="l"/>
              <a:pathLst>
                <a:path h="1362903" w="1428604">
                  <a:moveTo>
                    <a:pt x="66725" y="0"/>
                  </a:moveTo>
                  <a:lnTo>
                    <a:pt x="1361879" y="0"/>
                  </a:lnTo>
                  <a:cubicBezTo>
                    <a:pt x="1398731" y="0"/>
                    <a:pt x="1428604" y="29874"/>
                    <a:pt x="1428604" y="66725"/>
                  </a:cubicBezTo>
                  <a:lnTo>
                    <a:pt x="1428604" y="1296178"/>
                  </a:lnTo>
                  <a:cubicBezTo>
                    <a:pt x="1428604" y="1333029"/>
                    <a:pt x="1398731" y="1362903"/>
                    <a:pt x="1361879" y="1362903"/>
                  </a:cubicBezTo>
                  <a:lnTo>
                    <a:pt x="66725" y="1362903"/>
                  </a:lnTo>
                  <a:cubicBezTo>
                    <a:pt x="29874" y="1362903"/>
                    <a:pt x="0" y="1333029"/>
                    <a:pt x="0" y="1296178"/>
                  </a:cubicBezTo>
                  <a:lnTo>
                    <a:pt x="0" y="66725"/>
                  </a:lnTo>
                  <a:cubicBezTo>
                    <a:pt x="0" y="29874"/>
                    <a:pt x="29874" y="0"/>
                    <a:pt x="66725" y="0"/>
                  </a:cubicBezTo>
                  <a:close/>
                </a:path>
              </a:pathLst>
            </a:custGeom>
            <a:ln w="9525" cap="rnd">
              <a:solidFill>
                <a:srgbClr val="FFFFFF"/>
              </a:solidFill>
              <a:prstDash val="solid"/>
              <a:round/>
            </a:ln>
          </p:spPr>
        </p:sp>
        <p:sp>
          <p:nvSpPr>
            <p:cNvPr name="TextBox 16" id="16"/>
            <p:cNvSpPr txBox="true"/>
            <p:nvPr/>
          </p:nvSpPr>
          <p:spPr>
            <a:xfrm>
              <a:off x="0" y="-38100"/>
              <a:ext cx="1428604" cy="1401003"/>
            </a:xfrm>
            <a:prstGeom prst="rect">
              <a:avLst/>
            </a:prstGeom>
          </p:spPr>
          <p:txBody>
            <a:bodyPr anchor="ctr" rtlCol="false" tIns="71438" lIns="71438" bIns="71438" rIns="71438"/>
            <a:lstStyle/>
            <a:p>
              <a:pPr algn="ctr">
                <a:lnSpc>
                  <a:spcPts val="2756"/>
                </a:lnSpc>
              </a:pPr>
            </a:p>
          </p:txBody>
        </p:sp>
      </p:grpSp>
      <p:sp>
        <p:nvSpPr>
          <p:cNvPr name="TextBox 17" id="17"/>
          <p:cNvSpPr txBox="true"/>
          <p:nvPr/>
        </p:nvSpPr>
        <p:spPr>
          <a:xfrm rot="0">
            <a:off x="7713774" y="1704258"/>
            <a:ext cx="6497526" cy="4780915"/>
          </a:xfrm>
          <a:prstGeom prst="rect">
            <a:avLst/>
          </a:prstGeom>
        </p:spPr>
        <p:txBody>
          <a:bodyPr anchor="t" rtlCol="false" tIns="0" lIns="0" bIns="0" rIns="0">
            <a:spAutoFit/>
          </a:bodyPr>
          <a:lstStyle/>
          <a:p>
            <a:pPr algn="l" marL="734058" indent="-367029" lvl="1">
              <a:lnSpc>
                <a:spcPts val="4759"/>
              </a:lnSpc>
              <a:buFont typeface="Arial"/>
              <a:buChar char="•"/>
            </a:pPr>
            <a:r>
              <a:rPr lang="en-US" sz="3399">
                <a:solidFill>
                  <a:srgbClr val="FFFFFF"/>
                </a:solidFill>
                <a:latin typeface="Canva Sans"/>
                <a:ea typeface="Canva Sans"/>
                <a:cs typeface="Canva Sans"/>
                <a:sym typeface="Canva Sans"/>
              </a:rPr>
              <a:t>Prayi</a:t>
            </a:r>
            <a:r>
              <a:rPr lang="en-US" sz="3399">
                <a:solidFill>
                  <a:srgbClr val="FFFFFF"/>
                </a:solidFill>
                <a:latin typeface="Canva Sans"/>
                <a:ea typeface="Canva Sans"/>
                <a:cs typeface="Canva Sans"/>
                <a:sym typeface="Canva Sans"/>
              </a:rPr>
              <a:t>ng with your family</a:t>
            </a:r>
          </a:p>
          <a:p>
            <a:pPr algn="l" marL="734058" indent="-367029" lvl="1">
              <a:lnSpc>
                <a:spcPts val="4759"/>
              </a:lnSpc>
              <a:buFont typeface="Arial"/>
              <a:buChar char="•"/>
            </a:pPr>
            <a:r>
              <a:rPr lang="en-US" sz="3399">
                <a:solidFill>
                  <a:srgbClr val="FFFFFF"/>
                </a:solidFill>
                <a:latin typeface="Canva Sans"/>
                <a:ea typeface="Canva Sans"/>
                <a:cs typeface="Canva Sans"/>
                <a:sym typeface="Canva Sans"/>
              </a:rPr>
              <a:t>Leading with humility</a:t>
            </a:r>
          </a:p>
          <a:p>
            <a:pPr algn="l" marL="734058" indent="-367029" lvl="1">
              <a:lnSpc>
                <a:spcPts val="4759"/>
              </a:lnSpc>
              <a:buFont typeface="Arial"/>
              <a:buChar char="•"/>
            </a:pPr>
            <a:r>
              <a:rPr lang="en-US" sz="3399">
                <a:solidFill>
                  <a:srgbClr val="FFFFFF"/>
                </a:solidFill>
                <a:latin typeface="Canva Sans"/>
                <a:ea typeface="Canva Sans"/>
                <a:cs typeface="Canva Sans"/>
                <a:sym typeface="Canva Sans"/>
              </a:rPr>
              <a:t>Choosing faithfulness over convenience</a:t>
            </a:r>
          </a:p>
          <a:p>
            <a:pPr algn="l" marL="734058" indent="-367029" lvl="1">
              <a:lnSpc>
                <a:spcPts val="4759"/>
              </a:lnSpc>
              <a:buFont typeface="Arial"/>
              <a:buChar char="•"/>
            </a:pPr>
            <a:r>
              <a:rPr lang="en-US" sz="3399">
                <a:solidFill>
                  <a:srgbClr val="FFFFFF"/>
                </a:solidFill>
                <a:latin typeface="Canva Sans"/>
                <a:ea typeface="Canva Sans"/>
                <a:cs typeface="Canva Sans"/>
                <a:sym typeface="Canva Sans"/>
              </a:rPr>
              <a:t>Asking God for wisdom before making decisions</a:t>
            </a:r>
          </a:p>
          <a:p>
            <a:pPr algn="l" marL="734058" indent="-367029" lvl="1">
              <a:lnSpc>
                <a:spcPts val="4759"/>
              </a:lnSpc>
              <a:buFont typeface="Arial"/>
              <a:buChar char="•"/>
            </a:pPr>
            <a:r>
              <a:rPr lang="en-US" sz="3399">
                <a:solidFill>
                  <a:srgbClr val="FFFFFF"/>
                </a:solidFill>
                <a:latin typeface="Canva Sans"/>
                <a:ea typeface="Canva Sans"/>
                <a:cs typeface="Canva Sans"/>
                <a:sym typeface="Canva Sans"/>
              </a:rPr>
              <a:t>Being an example of Christ in your home</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7120" y="-733901"/>
            <a:ext cx="21069101" cy="11754803"/>
          </a:xfrm>
          <a:custGeom>
            <a:avLst/>
            <a:gdLst/>
            <a:ahLst/>
            <a:cxnLst/>
            <a:rect r="r" b="b" t="t" l="l"/>
            <a:pathLst>
              <a:path h="11754803" w="21069101">
                <a:moveTo>
                  <a:pt x="0" y="0"/>
                </a:moveTo>
                <a:lnTo>
                  <a:pt x="21069102" y="0"/>
                </a:lnTo>
                <a:lnTo>
                  <a:pt x="21069102" y="11754802"/>
                </a:lnTo>
                <a:lnTo>
                  <a:pt x="0" y="11754802"/>
                </a:lnTo>
                <a:lnTo>
                  <a:pt x="0" y="0"/>
                </a:lnTo>
                <a:close/>
              </a:path>
            </a:pathLst>
          </a:custGeom>
          <a:blipFill>
            <a:blip r:embed="rId3"/>
            <a:stretch>
              <a:fillRect l="0" t="0" r="0" b="0"/>
            </a:stretch>
          </a:blipFill>
        </p:spPr>
      </p:sp>
      <p:grpSp>
        <p:nvGrpSpPr>
          <p:cNvPr name="Group 3" id="3"/>
          <p:cNvGrpSpPr/>
          <p:nvPr/>
        </p:nvGrpSpPr>
        <p:grpSpPr>
          <a:xfrm rot="-10800000">
            <a:off x="26505" y="-567395"/>
            <a:ext cx="15374539" cy="11009213"/>
            <a:chOff x="0" y="0"/>
            <a:chExt cx="4049261" cy="2899546"/>
          </a:xfrm>
        </p:grpSpPr>
        <p:sp>
          <p:nvSpPr>
            <p:cNvPr name="Freeform 4" id="4"/>
            <p:cNvSpPr/>
            <p:nvPr/>
          </p:nvSpPr>
          <p:spPr>
            <a:xfrm flipH="false" flipV="false" rot="0">
              <a:off x="0" y="0"/>
              <a:ext cx="4049261" cy="2899546"/>
            </a:xfrm>
            <a:custGeom>
              <a:avLst/>
              <a:gdLst/>
              <a:ahLst/>
              <a:cxnLst/>
              <a:rect r="r" b="b" t="t" l="l"/>
              <a:pathLst>
                <a:path h="2899546" w="4049261">
                  <a:moveTo>
                    <a:pt x="0" y="0"/>
                  </a:moveTo>
                  <a:lnTo>
                    <a:pt x="4049261" y="0"/>
                  </a:lnTo>
                  <a:lnTo>
                    <a:pt x="4049261" y="2899546"/>
                  </a:lnTo>
                  <a:lnTo>
                    <a:pt x="0" y="2899546"/>
                  </a:lnTo>
                  <a:close/>
                </a:path>
              </a:pathLst>
            </a:custGeom>
            <a:gradFill rotWithShape="true">
              <a:gsLst>
                <a:gs pos="0">
                  <a:srgbClr val="000000">
                    <a:alpha val="100000"/>
                  </a:srgbClr>
                </a:gs>
                <a:gs pos="100000">
                  <a:srgbClr val="000000">
                    <a:alpha val="0"/>
                  </a:srgbClr>
                </a:gs>
              </a:gsLst>
              <a:lin ang="0"/>
            </a:gradFill>
          </p:spPr>
        </p:sp>
        <p:sp>
          <p:nvSpPr>
            <p:cNvPr name="TextBox 5" id="5"/>
            <p:cNvSpPr txBox="true"/>
            <p:nvPr/>
          </p:nvSpPr>
          <p:spPr>
            <a:xfrm>
              <a:off x="0" y="-38100"/>
              <a:ext cx="4049261" cy="2937646"/>
            </a:xfrm>
            <a:prstGeom prst="rect">
              <a:avLst/>
            </a:prstGeom>
          </p:spPr>
          <p:txBody>
            <a:bodyPr anchor="ctr" rtlCol="false" tIns="71438" lIns="71438" bIns="71438" rIns="71438"/>
            <a:lstStyle/>
            <a:p>
              <a:pPr algn="ctr">
                <a:lnSpc>
                  <a:spcPts val="2756"/>
                </a:lnSpc>
                <a:spcBef>
                  <a:spcPct val="0"/>
                </a:spcBef>
              </a:pPr>
            </a:p>
          </p:txBody>
        </p:sp>
      </p:grpSp>
      <p:grpSp>
        <p:nvGrpSpPr>
          <p:cNvPr name="Group 6" id="6"/>
          <p:cNvGrpSpPr/>
          <p:nvPr/>
        </p:nvGrpSpPr>
        <p:grpSpPr>
          <a:xfrm rot="-5400000">
            <a:off x="-169912" y="-4710336"/>
            <a:ext cx="15579824" cy="15240000"/>
            <a:chOff x="0" y="0"/>
            <a:chExt cx="4103328" cy="4013827"/>
          </a:xfrm>
        </p:grpSpPr>
        <p:sp>
          <p:nvSpPr>
            <p:cNvPr name="Freeform 7" id="7"/>
            <p:cNvSpPr/>
            <p:nvPr/>
          </p:nvSpPr>
          <p:spPr>
            <a:xfrm flipH="false" flipV="false" rot="0">
              <a:off x="0" y="0"/>
              <a:ext cx="4103328" cy="4013827"/>
            </a:xfrm>
            <a:custGeom>
              <a:avLst/>
              <a:gdLst/>
              <a:ahLst/>
              <a:cxnLst/>
              <a:rect r="r" b="b" t="t" l="l"/>
              <a:pathLst>
                <a:path h="4013827" w="4103328">
                  <a:moveTo>
                    <a:pt x="0" y="0"/>
                  </a:moveTo>
                  <a:lnTo>
                    <a:pt x="4103328" y="0"/>
                  </a:lnTo>
                  <a:lnTo>
                    <a:pt x="4103328" y="4013827"/>
                  </a:lnTo>
                  <a:lnTo>
                    <a:pt x="0" y="4013827"/>
                  </a:lnTo>
                  <a:close/>
                </a:path>
              </a:pathLst>
            </a:custGeom>
            <a:gradFill rotWithShape="true">
              <a:gsLst>
                <a:gs pos="0">
                  <a:srgbClr val="000000">
                    <a:alpha val="100000"/>
                  </a:srgbClr>
                </a:gs>
                <a:gs pos="100000">
                  <a:srgbClr val="000000">
                    <a:alpha val="0"/>
                  </a:srgbClr>
                </a:gs>
              </a:gsLst>
              <a:lin ang="0"/>
            </a:gradFill>
          </p:spPr>
        </p:sp>
        <p:sp>
          <p:nvSpPr>
            <p:cNvPr name="TextBox 8" id="8"/>
            <p:cNvSpPr txBox="true"/>
            <p:nvPr/>
          </p:nvSpPr>
          <p:spPr>
            <a:xfrm>
              <a:off x="0" y="-38100"/>
              <a:ext cx="4103328" cy="4051927"/>
            </a:xfrm>
            <a:prstGeom prst="rect">
              <a:avLst/>
            </a:prstGeom>
          </p:spPr>
          <p:txBody>
            <a:bodyPr anchor="ctr" rtlCol="false" tIns="71438" lIns="71438" bIns="71438" rIns="71438"/>
            <a:lstStyle/>
            <a:p>
              <a:pPr algn="ctr">
                <a:lnSpc>
                  <a:spcPts val="2756"/>
                </a:lnSpc>
                <a:spcBef>
                  <a:spcPct val="0"/>
                </a:spcBef>
              </a:pPr>
            </a:p>
          </p:txBody>
        </p:sp>
      </p:grpSp>
      <p:sp>
        <p:nvSpPr>
          <p:cNvPr name="TextBox 9" id="9"/>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11</a:t>
            </a:r>
          </a:p>
        </p:txBody>
      </p:sp>
      <p:sp>
        <p:nvSpPr>
          <p:cNvPr name="TextBox 10" id="10"/>
          <p:cNvSpPr txBox="true"/>
          <p:nvPr/>
        </p:nvSpPr>
        <p:spPr>
          <a:xfrm rot="0">
            <a:off x="1028700" y="1009650"/>
            <a:ext cx="8981748" cy="476250"/>
          </a:xfrm>
          <a:prstGeom prst="rect">
            <a:avLst/>
          </a:prstGeom>
        </p:spPr>
        <p:txBody>
          <a:bodyPr anchor="t" rtlCol="false" tIns="0" lIns="0" bIns="0" rIns="0">
            <a:spAutoFit/>
          </a:bodyPr>
          <a:lstStyle/>
          <a:p>
            <a:pPr algn="l" marL="0" indent="0" lvl="0">
              <a:lnSpc>
                <a:spcPts val="3600"/>
              </a:lnSpc>
            </a:pPr>
            <a:r>
              <a:rPr lang="en-US" b="true" sz="3000" spc="300">
                <a:solidFill>
                  <a:srgbClr val="FFFFFF"/>
                </a:solidFill>
                <a:latin typeface="Public Sans Bold"/>
                <a:ea typeface="Public Sans Bold"/>
                <a:cs typeface="Public Sans Bold"/>
                <a:sym typeface="Public Sans Bold"/>
              </a:rPr>
              <a:t>APPLICATION 2</a:t>
            </a:r>
          </a:p>
        </p:txBody>
      </p:sp>
      <p:sp>
        <p:nvSpPr>
          <p:cNvPr name="TextBox 11" id="11"/>
          <p:cNvSpPr txBox="true"/>
          <p:nvPr/>
        </p:nvSpPr>
        <p:spPr>
          <a:xfrm rot="0">
            <a:off x="1028700" y="1860550"/>
            <a:ext cx="6591300" cy="3143565"/>
          </a:xfrm>
          <a:prstGeom prst="rect">
            <a:avLst/>
          </a:prstGeom>
        </p:spPr>
        <p:txBody>
          <a:bodyPr anchor="t" rtlCol="false" tIns="0" lIns="0" bIns="0" rIns="0">
            <a:spAutoFit/>
          </a:bodyPr>
          <a:lstStyle/>
          <a:p>
            <a:pPr algn="l">
              <a:lnSpc>
                <a:spcPts val="8160"/>
              </a:lnSpc>
            </a:pPr>
            <a:r>
              <a:rPr lang="en-US" sz="8160" spc="-489">
                <a:solidFill>
                  <a:srgbClr val="FFFFFF"/>
                </a:solidFill>
                <a:latin typeface="Playfair Display"/>
                <a:ea typeface="Playfair Display"/>
                <a:cs typeface="Playfair Display"/>
                <a:sym typeface="Playfair Display"/>
              </a:rPr>
              <a:t>Say YES </a:t>
            </a:r>
          </a:p>
          <a:p>
            <a:pPr algn="l">
              <a:lnSpc>
                <a:spcPts val="8160"/>
              </a:lnSpc>
            </a:pPr>
            <a:r>
              <a:rPr lang="en-US" sz="8160" spc="-489">
                <a:solidFill>
                  <a:srgbClr val="FFFFFF"/>
                </a:solidFill>
                <a:latin typeface="Playfair Display"/>
                <a:ea typeface="Playfair Display"/>
                <a:cs typeface="Playfair Display"/>
                <a:sym typeface="Playfair Display"/>
              </a:rPr>
              <a:t>Whe</a:t>
            </a:r>
            <a:r>
              <a:rPr lang="en-US" sz="8160" spc="-489">
                <a:solidFill>
                  <a:srgbClr val="FFFFFF"/>
                </a:solidFill>
                <a:latin typeface="Playfair Display"/>
                <a:ea typeface="Playfair Display"/>
                <a:cs typeface="Playfair Display"/>
                <a:sym typeface="Playfair Display"/>
              </a:rPr>
              <a:t>n It Is Inconvenient</a:t>
            </a:r>
          </a:p>
        </p:txBody>
      </p:sp>
      <p:sp>
        <p:nvSpPr>
          <p:cNvPr name="TextBox 12" id="12"/>
          <p:cNvSpPr txBox="true"/>
          <p:nvPr/>
        </p:nvSpPr>
        <p:spPr>
          <a:xfrm rot="0">
            <a:off x="7713774" y="666750"/>
            <a:ext cx="4821257" cy="1581150"/>
          </a:xfrm>
          <a:prstGeom prst="rect">
            <a:avLst/>
          </a:prstGeom>
        </p:spPr>
        <p:txBody>
          <a:bodyPr anchor="t" rtlCol="false" tIns="0" lIns="0" bIns="0" rIns="0">
            <a:spAutoFit/>
          </a:bodyPr>
          <a:lstStyle/>
          <a:p>
            <a:pPr algn="l">
              <a:lnSpc>
                <a:spcPts val="4200"/>
              </a:lnSpc>
              <a:spcBef>
                <a:spcPct val="0"/>
              </a:spcBef>
            </a:pPr>
            <a:r>
              <a:rPr lang="en-US" sz="3000">
                <a:solidFill>
                  <a:srgbClr val="FFFFFF"/>
                </a:solidFill>
                <a:latin typeface="Canva Sans"/>
                <a:ea typeface="Canva Sans"/>
                <a:cs typeface="Canva Sans"/>
                <a:sym typeface="Canva Sans"/>
              </a:rPr>
              <a:t>Sometimes God’s</a:t>
            </a:r>
            <a:r>
              <a:rPr lang="en-US" sz="3000">
                <a:solidFill>
                  <a:srgbClr val="FFFFFF"/>
                </a:solidFill>
                <a:latin typeface="Canva Sans"/>
                <a:ea typeface="Canva Sans"/>
                <a:cs typeface="Canva Sans"/>
                <a:sym typeface="Canva Sans"/>
              </a:rPr>
              <a:t> calling will interrupt:</a:t>
            </a:r>
          </a:p>
          <a:p>
            <a:pPr algn="l">
              <a:lnSpc>
                <a:spcPts val="4200"/>
              </a:lnSpc>
              <a:spcBef>
                <a:spcPct val="0"/>
              </a:spcBef>
            </a:pPr>
          </a:p>
        </p:txBody>
      </p:sp>
      <p:sp>
        <p:nvSpPr>
          <p:cNvPr name="TextBox 13" id="13"/>
          <p:cNvSpPr txBox="true"/>
          <p:nvPr/>
        </p:nvSpPr>
        <p:spPr>
          <a:xfrm rot="0">
            <a:off x="1028700" y="8705850"/>
            <a:ext cx="13756472" cy="552450"/>
          </a:xfrm>
          <a:prstGeom prst="rect">
            <a:avLst/>
          </a:prstGeom>
        </p:spPr>
        <p:txBody>
          <a:bodyPr anchor="t" rtlCol="false" tIns="0" lIns="0" bIns="0" rIns="0">
            <a:spAutoFit/>
          </a:bodyPr>
          <a:lstStyle/>
          <a:p>
            <a:pPr algn="l">
              <a:lnSpc>
                <a:spcPts val="4239"/>
              </a:lnSpc>
              <a:spcBef>
                <a:spcPct val="0"/>
              </a:spcBef>
            </a:pPr>
            <a:r>
              <a:rPr lang="en-US" b="true" sz="3533" spc="353">
                <a:solidFill>
                  <a:srgbClr val="FFFFFF"/>
                </a:solidFill>
                <a:latin typeface="Public Sans Bold"/>
                <a:ea typeface="Public Sans Bold"/>
                <a:cs typeface="Public Sans Bold"/>
                <a:sym typeface="Public Sans Bold"/>
              </a:rPr>
              <a:t>“NOT MY WILL, BUT YOURS BE DONE.” — LUKE 22:42</a:t>
            </a:r>
          </a:p>
        </p:txBody>
      </p:sp>
      <p:sp>
        <p:nvSpPr>
          <p:cNvPr name="TextBox 14" id="14"/>
          <p:cNvSpPr txBox="true"/>
          <p:nvPr/>
        </p:nvSpPr>
        <p:spPr>
          <a:xfrm rot="0">
            <a:off x="1028700" y="5156515"/>
            <a:ext cx="6058985" cy="3181350"/>
          </a:xfrm>
          <a:prstGeom prst="rect">
            <a:avLst/>
          </a:prstGeom>
        </p:spPr>
        <p:txBody>
          <a:bodyPr anchor="t" rtlCol="false" tIns="0" lIns="0" bIns="0" rIns="0">
            <a:spAutoFit/>
          </a:bodyPr>
          <a:lstStyle/>
          <a:p>
            <a:pPr algn="l">
              <a:lnSpc>
                <a:spcPts val="4200"/>
              </a:lnSpc>
              <a:spcBef>
                <a:spcPct val="0"/>
              </a:spcBef>
            </a:pPr>
            <a:r>
              <a:rPr lang="en-US" sz="3000">
                <a:solidFill>
                  <a:srgbClr val="FFFFFF"/>
                </a:solidFill>
                <a:latin typeface="Canva Sans"/>
                <a:ea typeface="Canva Sans"/>
                <a:cs typeface="Canva Sans"/>
                <a:sym typeface="Canva Sans"/>
              </a:rPr>
              <a:t>Obedience is easy when everything is convenient. But sometimes God asks us</a:t>
            </a:r>
            <a:r>
              <a:rPr lang="en-US" sz="3000">
                <a:solidFill>
                  <a:srgbClr val="FFFFFF"/>
                </a:solidFill>
                <a:latin typeface="Canva Sans"/>
                <a:ea typeface="Canva Sans"/>
                <a:cs typeface="Canva Sans"/>
                <a:sym typeface="Canva Sans"/>
              </a:rPr>
              <a:t> to obey when it costs us something. Obedience is not measured by convenience.</a:t>
            </a:r>
          </a:p>
        </p:txBody>
      </p:sp>
      <p:grpSp>
        <p:nvGrpSpPr>
          <p:cNvPr name="Group 15" id="15"/>
          <p:cNvGrpSpPr/>
          <p:nvPr/>
        </p:nvGrpSpPr>
        <p:grpSpPr>
          <a:xfrm rot="0">
            <a:off x="7713774" y="2171440"/>
            <a:ext cx="6023149" cy="1179930"/>
            <a:chOff x="0" y="0"/>
            <a:chExt cx="1305208" cy="255689"/>
          </a:xfrm>
        </p:grpSpPr>
        <p:sp>
          <p:nvSpPr>
            <p:cNvPr name="Freeform 16" id="16"/>
            <p:cNvSpPr/>
            <p:nvPr/>
          </p:nvSpPr>
          <p:spPr>
            <a:xfrm flipH="false" flipV="false" rot="0">
              <a:off x="0" y="0"/>
              <a:ext cx="1305208" cy="255689"/>
            </a:xfrm>
            <a:custGeom>
              <a:avLst/>
              <a:gdLst/>
              <a:ahLst/>
              <a:cxnLst/>
              <a:rect r="r" b="b" t="t" l="l"/>
              <a:pathLst>
                <a:path h="255689" w="1305208">
                  <a:moveTo>
                    <a:pt x="71980" y="0"/>
                  </a:moveTo>
                  <a:lnTo>
                    <a:pt x="1233228" y="0"/>
                  </a:lnTo>
                  <a:cubicBezTo>
                    <a:pt x="1252318" y="0"/>
                    <a:pt x="1270627" y="7584"/>
                    <a:pt x="1284125" y="21083"/>
                  </a:cubicBezTo>
                  <a:cubicBezTo>
                    <a:pt x="1297624" y="34581"/>
                    <a:pt x="1305208" y="52890"/>
                    <a:pt x="1305208" y="71980"/>
                  </a:cubicBezTo>
                  <a:lnTo>
                    <a:pt x="1305208" y="183709"/>
                  </a:lnTo>
                  <a:cubicBezTo>
                    <a:pt x="1305208" y="202799"/>
                    <a:pt x="1297624" y="221108"/>
                    <a:pt x="1284125" y="234607"/>
                  </a:cubicBezTo>
                  <a:cubicBezTo>
                    <a:pt x="1270627" y="248106"/>
                    <a:pt x="1252318" y="255689"/>
                    <a:pt x="1233228" y="255689"/>
                  </a:cubicBezTo>
                  <a:lnTo>
                    <a:pt x="71980" y="255689"/>
                  </a:lnTo>
                  <a:cubicBezTo>
                    <a:pt x="52890" y="255689"/>
                    <a:pt x="34581" y="248106"/>
                    <a:pt x="21083" y="234607"/>
                  </a:cubicBezTo>
                  <a:cubicBezTo>
                    <a:pt x="7584" y="221108"/>
                    <a:pt x="0" y="202799"/>
                    <a:pt x="0" y="183709"/>
                  </a:cubicBezTo>
                  <a:lnTo>
                    <a:pt x="0" y="71980"/>
                  </a:lnTo>
                  <a:cubicBezTo>
                    <a:pt x="0" y="52890"/>
                    <a:pt x="7584" y="34581"/>
                    <a:pt x="21083" y="21083"/>
                  </a:cubicBezTo>
                  <a:cubicBezTo>
                    <a:pt x="34581" y="7584"/>
                    <a:pt x="52890" y="0"/>
                    <a:pt x="71980" y="0"/>
                  </a:cubicBezTo>
                  <a:close/>
                </a:path>
              </a:pathLst>
            </a:custGeom>
            <a:ln w="9525" cap="rnd">
              <a:solidFill>
                <a:srgbClr val="FFFFFF"/>
              </a:solidFill>
              <a:prstDash val="solid"/>
              <a:round/>
            </a:ln>
          </p:spPr>
        </p:sp>
        <p:sp>
          <p:nvSpPr>
            <p:cNvPr name="TextBox 17" id="17"/>
            <p:cNvSpPr txBox="true"/>
            <p:nvPr/>
          </p:nvSpPr>
          <p:spPr>
            <a:xfrm>
              <a:off x="0" y="-38100"/>
              <a:ext cx="1305208" cy="293789"/>
            </a:xfrm>
            <a:prstGeom prst="rect">
              <a:avLst/>
            </a:prstGeom>
          </p:spPr>
          <p:txBody>
            <a:bodyPr anchor="ctr" rtlCol="false" tIns="71438" lIns="71438" bIns="71438" rIns="71438"/>
            <a:lstStyle/>
            <a:p>
              <a:pPr algn="ctr">
                <a:lnSpc>
                  <a:spcPts val="2756"/>
                </a:lnSpc>
              </a:pPr>
            </a:p>
          </p:txBody>
        </p:sp>
      </p:grpSp>
      <p:sp>
        <p:nvSpPr>
          <p:cNvPr name="TextBox 18" id="18"/>
          <p:cNvSpPr txBox="true"/>
          <p:nvPr/>
        </p:nvSpPr>
        <p:spPr>
          <a:xfrm rot="0">
            <a:off x="8253180" y="2427431"/>
            <a:ext cx="4944338" cy="658424"/>
          </a:xfrm>
          <a:prstGeom prst="rect">
            <a:avLst/>
          </a:prstGeom>
        </p:spPr>
        <p:txBody>
          <a:bodyPr anchor="t" rtlCol="false" tIns="0" lIns="0" bIns="0" rIns="0">
            <a:spAutoFit/>
          </a:bodyPr>
          <a:lstStyle/>
          <a:p>
            <a:pPr algn="ctr" marL="0" indent="0" lvl="0">
              <a:lnSpc>
                <a:spcPts val="5137"/>
              </a:lnSpc>
              <a:spcBef>
                <a:spcPct val="0"/>
              </a:spcBef>
            </a:pPr>
            <a:r>
              <a:rPr lang="en-US" b="true" sz="4281" spc="428">
                <a:solidFill>
                  <a:srgbClr val="FFFFFF"/>
                </a:solidFill>
                <a:latin typeface="Public Sans Bold"/>
                <a:ea typeface="Public Sans Bold"/>
                <a:cs typeface="Public Sans Bold"/>
                <a:sym typeface="Public Sans Bold"/>
              </a:rPr>
              <a:t>Y</a:t>
            </a:r>
            <a:r>
              <a:rPr lang="en-US" b="true" sz="4281" spc="428" strike="noStrike" u="none">
                <a:solidFill>
                  <a:srgbClr val="FFFFFF"/>
                </a:solidFill>
                <a:latin typeface="Public Sans Bold"/>
                <a:ea typeface="Public Sans Bold"/>
                <a:cs typeface="Public Sans Bold"/>
                <a:sym typeface="Public Sans Bold"/>
              </a:rPr>
              <a:t>O</a:t>
            </a:r>
            <a:r>
              <a:rPr lang="en-US" b="true" sz="4281" spc="428" strike="noStrike" u="none">
                <a:solidFill>
                  <a:srgbClr val="FFFFFF"/>
                </a:solidFill>
                <a:latin typeface="Public Sans Bold"/>
                <a:ea typeface="Public Sans Bold"/>
                <a:cs typeface="Public Sans Bold"/>
                <a:sym typeface="Public Sans Bold"/>
              </a:rPr>
              <a:t>UR</a:t>
            </a:r>
            <a:r>
              <a:rPr lang="en-US" b="true" sz="4281" spc="428" strike="noStrike" u="none">
                <a:solidFill>
                  <a:srgbClr val="FFFFFF"/>
                </a:solidFill>
                <a:latin typeface="Public Sans Bold"/>
                <a:ea typeface="Public Sans Bold"/>
                <a:cs typeface="Public Sans Bold"/>
                <a:sym typeface="Public Sans Bold"/>
              </a:rPr>
              <a:t> </a:t>
            </a:r>
            <a:r>
              <a:rPr lang="en-US" b="true" sz="4281" spc="428" strike="noStrike" u="none">
                <a:solidFill>
                  <a:srgbClr val="FFFFFF"/>
                </a:solidFill>
                <a:latin typeface="Public Sans Bold"/>
                <a:ea typeface="Public Sans Bold"/>
                <a:cs typeface="Public Sans Bold"/>
                <a:sym typeface="Public Sans Bold"/>
              </a:rPr>
              <a:t>PL</a:t>
            </a:r>
            <a:r>
              <a:rPr lang="en-US" b="true" sz="4281" spc="428" strike="noStrike" u="none">
                <a:solidFill>
                  <a:srgbClr val="FFFFFF"/>
                </a:solidFill>
                <a:latin typeface="Public Sans Bold"/>
                <a:ea typeface="Public Sans Bold"/>
                <a:cs typeface="Public Sans Bold"/>
                <a:sym typeface="Public Sans Bold"/>
              </a:rPr>
              <a:t>A</a:t>
            </a:r>
            <a:r>
              <a:rPr lang="en-US" b="true" sz="4281" spc="428" strike="noStrike" u="none">
                <a:solidFill>
                  <a:srgbClr val="FFFFFF"/>
                </a:solidFill>
                <a:latin typeface="Public Sans Bold"/>
                <a:ea typeface="Public Sans Bold"/>
                <a:cs typeface="Public Sans Bold"/>
                <a:sym typeface="Public Sans Bold"/>
              </a:rPr>
              <a:t>NS</a:t>
            </a:r>
          </a:p>
        </p:txBody>
      </p:sp>
      <p:grpSp>
        <p:nvGrpSpPr>
          <p:cNvPr name="Group 19" id="19"/>
          <p:cNvGrpSpPr/>
          <p:nvPr/>
        </p:nvGrpSpPr>
        <p:grpSpPr>
          <a:xfrm rot="0">
            <a:off x="7713774" y="3541870"/>
            <a:ext cx="6023149" cy="1179930"/>
            <a:chOff x="0" y="0"/>
            <a:chExt cx="1305208" cy="255689"/>
          </a:xfrm>
        </p:grpSpPr>
        <p:sp>
          <p:nvSpPr>
            <p:cNvPr name="Freeform 20" id="20"/>
            <p:cNvSpPr/>
            <p:nvPr/>
          </p:nvSpPr>
          <p:spPr>
            <a:xfrm flipH="false" flipV="false" rot="0">
              <a:off x="0" y="0"/>
              <a:ext cx="1305208" cy="255689"/>
            </a:xfrm>
            <a:custGeom>
              <a:avLst/>
              <a:gdLst/>
              <a:ahLst/>
              <a:cxnLst/>
              <a:rect r="r" b="b" t="t" l="l"/>
              <a:pathLst>
                <a:path h="255689" w="1305208">
                  <a:moveTo>
                    <a:pt x="71980" y="0"/>
                  </a:moveTo>
                  <a:lnTo>
                    <a:pt x="1233228" y="0"/>
                  </a:lnTo>
                  <a:cubicBezTo>
                    <a:pt x="1252318" y="0"/>
                    <a:pt x="1270627" y="7584"/>
                    <a:pt x="1284125" y="21083"/>
                  </a:cubicBezTo>
                  <a:cubicBezTo>
                    <a:pt x="1297624" y="34581"/>
                    <a:pt x="1305208" y="52890"/>
                    <a:pt x="1305208" y="71980"/>
                  </a:cubicBezTo>
                  <a:lnTo>
                    <a:pt x="1305208" y="183709"/>
                  </a:lnTo>
                  <a:cubicBezTo>
                    <a:pt x="1305208" y="202799"/>
                    <a:pt x="1297624" y="221108"/>
                    <a:pt x="1284125" y="234607"/>
                  </a:cubicBezTo>
                  <a:cubicBezTo>
                    <a:pt x="1270627" y="248106"/>
                    <a:pt x="1252318" y="255689"/>
                    <a:pt x="1233228" y="255689"/>
                  </a:cubicBezTo>
                  <a:lnTo>
                    <a:pt x="71980" y="255689"/>
                  </a:lnTo>
                  <a:cubicBezTo>
                    <a:pt x="52890" y="255689"/>
                    <a:pt x="34581" y="248106"/>
                    <a:pt x="21083" y="234607"/>
                  </a:cubicBezTo>
                  <a:cubicBezTo>
                    <a:pt x="7584" y="221108"/>
                    <a:pt x="0" y="202799"/>
                    <a:pt x="0" y="183709"/>
                  </a:cubicBezTo>
                  <a:lnTo>
                    <a:pt x="0" y="71980"/>
                  </a:lnTo>
                  <a:cubicBezTo>
                    <a:pt x="0" y="52890"/>
                    <a:pt x="7584" y="34581"/>
                    <a:pt x="21083" y="21083"/>
                  </a:cubicBezTo>
                  <a:cubicBezTo>
                    <a:pt x="34581" y="7584"/>
                    <a:pt x="52890" y="0"/>
                    <a:pt x="71980" y="0"/>
                  </a:cubicBezTo>
                  <a:close/>
                </a:path>
              </a:pathLst>
            </a:custGeom>
            <a:ln w="9525" cap="rnd">
              <a:solidFill>
                <a:srgbClr val="FFFFFF"/>
              </a:solidFill>
              <a:prstDash val="solid"/>
              <a:round/>
            </a:ln>
          </p:spPr>
        </p:sp>
        <p:sp>
          <p:nvSpPr>
            <p:cNvPr name="TextBox 21" id="21"/>
            <p:cNvSpPr txBox="true"/>
            <p:nvPr/>
          </p:nvSpPr>
          <p:spPr>
            <a:xfrm>
              <a:off x="0" y="-38100"/>
              <a:ext cx="1305208" cy="293789"/>
            </a:xfrm>
            <a:prstGeom prst="rect">
              <a:avLst/>
            </a:prstGeom>
          </p:spPr>
          <p:txBody>
            <a:bodyPr anchor="ctr" rtlCol="false" tIns="71438" lIns="71438" bIns="71438" rIns="71438"/>
            <a:lstStyle/>
            <a:p>
              <a:pPr algn="ctr">
                <a:lnSpc>
                  <a:spcPts val="2756"/>
                </a:lnSpc>
              </a:pPr>
            </a:p>
          </p:txBody>
        </p:sp>
      </p:grpSp>
      <p:sp>
        <p:nvSpPr>
          <p:cNvPr name="TextBox 22" id="22"/>
          <p:cNvSpPr txBox="true"/>
          <p:nvPr/>
        </p:nvSpPr>
        <p:spPr>
          <a:xfrm rot="0">
            <a:off x="7848420" y="3797861"/>
            <a:ext cx="5753858" cy="658424"/>
          </a:xfrm>
          <a:prstGeom prst="rect">
            <a:avLst/>
          </a:prstGeom>
        </p:spPr>
        <p:txBody>
          <a:bodyPr anchor="t" rtlCol="false" tIns="0" lIns="0" bIns="0" rIns="0">
            <a:spAutoFit/>
          </a:bodyPr>
          <a:lstStyle/>
          <a:p>
            <a:pPr algn="ctr" marL="0" indent="0" lvl="0">
              <a:lnSpc>
                <a:spcPts val="5137"/>
              </a:lnSpc>
              <a:spcBef>
                <a:spcPct val="0"/>
              </a:spcBef>
            </a:pPr>
            <a:r>
              <a:rPr lang="en-US" b="true" sz="4281" spc="428">
                <a:solidFill>
                  <a:srgbClr val="FFFFFF"/>
                </a:solidFill>
                <a:latin typeface="Public Sans Bold"/>
                <a:ea typeface="Public Sans Bold"/>
                <a:cs typeface="Public Sans Bold"/>
                <a:sym typeface="Public Sans Bold"/>
              </a:rPr>
              <a:t>Y</a:t>
            </a:r>
            <a:r>
              <a:rPr lang="en-US" b="true" sz="4281" spc="428" strike="noStrike" u="none">
                <a:solidFill>
                  <a:srgbClr val="FFFFFF"/>
                </a:solidFill>
                <a:latin typeface="Public Sans Bold"/>
                <a:ea typeface="Public Sans Bold"/>
                <a:cs typeface="Public Sans Bold"/>
                <a:sym typeface="Public Sans Bold"/>
              </a:rPr>
              <a:t>OUR COMFORT</a:t>
            </a:r>
          </a:p>
        </p:txBody>
      </p:sp>
      <p:grpSp>
        <p:nvGrpSpPr>
          <p:cNvPr name="Group 23" id="23"/>
          <p:cNvGrpSpPr/>
          <p:nvPr/>
        </p:nvGrpSpPr>
        <p:grpSpPr>
          <a:xfrm rot="0">
            <a:off x="7713774" y="4912300"/>
            <a:ext cx="6023149" cy="1179930"/>
            <a:chOff x="0" y="0"/>
            <a:chExt cx="1305208" cy="255689"/>
          </a:xfrm>
        </p:grpSpPr>
        <p:sp>
          <p:nvSpPr>
            <p:cNvPr name="Freeform 24" id="24"/>
            <p:cNvSpPr/>
            <p:nvPr/>
          </p:nvSpPr>
          <p:spPr>
            <a:xfrm flipH="false" flipV="false" rot="0">
              <a:off x="0" y="0"/>
              <a:ext cx="1305208" cy="255689"/>
            </a:xfrm>
            <a:custGeom>
              <a:avLst/>
              <a:gdLst/>
              <a:ahLst/>
              <a:cxnLst/>
              <a:rect r="r" b="b" t="t" l="l"/>
              <a:pathLst>
                <a:path h="255689" w="1305208">
                  <a:moveTo>
                    <a:pt x="71980" y="0"/>
                  </a:moveTo>
                  <a:lnTo>
                    <a:pt x="1233228" y="0"/>
                  </a:lnTo>
                  <a:cubicBezTo>
                    <a:pt x="1252318" y="0"/>
                    <a:pt x="1270627" y="7584"/>
                    <a:pt x="1284125" y="21083"/>
                  </a:cubicBezTo>
                  <a:cubicBezTo>
                    <a:pt x="1297624" y="34581"/>
                    <a:pt x="1305208" y="52890"/>
                    <a:pt x="1305208" y="71980"/>
                  </a:cubicBezTo>
                  <a:lnTo>
                    <a:pt x="1305208" y="183709"/>
                  </a:lnTo>
                  <a:cubicBezTo>
                    <a:pt x="1305208" y="202799"/>
                    <a:pt x="1297624" y="221108"/>
                    <a:pt x="1284125" y="234607"/>
                  </a:cubicBezTo>
                  <a:cubicBezTo>
                    <a:pt x="1270627" y="248106"/>
                    <a:pt x="1252318" y="255689"/>
                    <a:pt x="1233228" y="255689"/>
                  </a:cubicBezTo>
                  <a:lnTo>
                    <a:pt x="71980" y="255689"/>
                  </a:lnTo>
                  <a:cubicBezTo>
                    <a:pt x="52890" y="255689"/>
                    <a:pt x="34581" y="248106"/>
                    <a:pt x="21083" y="234607"/>
                  </a:cubicBezTo>
                  <a:cubicBezTo>
                    <a:pt x="7584" y="221108"/>
                    <a:pt x="0" y="202799"/>
                    <a:pt x="0" y="183709"/>
                  </a:cubicBezTo>
                  <a:lnTo>
                    <a:pt x="0" y="71980"/>
                  </a:lnTo>
                  <a:cubicBezTo>
                    <a:pt x="0" y="52890"/>
                    <a:pt x="7584" y="34581"/>
                    <a:pt x="21083" y="21083"/>
                  </a:cubicBezTo>
                  <a:cubicBezTo>
                    <a:pt x="34581" y="7584"/>
                    <a:pt x="52890" y="0"/>
                    <a:pt x="71980" y="0"/>
                  </a:cubicBezTo>
                  <a:close/>
                </a:path>
              </a:pathLst>
            </a:custGeom>
            <a:ln w="9525" cap="rnd">
              <a:solidFill>
                <a:srgbClr val="FFFFFF"/>
              </a:solidFill>
              <a:prstDash val="solid"/>
              <a:round/>
            </a:ln>
          </p:spPr>
        </p:sp>
        <p:sp>
          <p:nvSpPr>
            <p:cNvPr name="TextBox 25" id="25"/>
            <p:cNvSpPr txBox="true"/>
            <p:nvPr/>
          </p:nvSpPr>
          <p:spPr>
            <a:xfrm>
              <a:off x="0" y="-38100"/>
              <a:ext cx="1305208" cy="293789"/>
            </a:xfrm>
            <a:prstGeom prst="rect">
              <a:avLst/>
            </a:prstGeom>
          </p:spPr>
          <p:txBody>
            <a:bodyPr anchor="ctr" rtlCol="false" tIns="71438" lIns="71438" bIns="71438" rIns="71438"/>
            <a:lstStyle/>
            <a:p>
              <a:pPr algn="ctr">
                <a:lnSpc>
                  <a:spcPts val="2756"/>
                </a:lnSpc>
              </a:pPr>
            </a:p>
          </p:txBody>
        </p:sp>
      </p:grpSp>
      <p:sp>
        <p:nvSpPr>
          <p:cNvPr name="TextBox 26" id="26"/>
          <p:cNvSpPr txBox="true"/>
          <p:nvPr/>
        </p:nvSpPr>
        <p:spPr>
          <a:xfrm rot="0">
            <a:off x="7746289" y="5168291"/>
            <a:ext cx="5958120" cy="658424"/>
          </a:xfrm>
          <a:prstGeom prst="rect">
            <a:avLst/>
          </a:prstGeom>
        </p:spPr>
        <p:txBody>
          <a:bodyPr anchor="t" rtlCol="false" tIns="0" lIns="0" bIns="0" rIns="0">
            <a:spAutoFit/>
          </a:bodyPr>
          <a:lstStyle/>
          <a:p>
            <a:pPr algn="ctr" marL="0" indent="0" lvl="0">
              <a:lnSpc>
                <a:spcPts val="5137"/>
              </a:lnSpc>
              <a:spcBef>
                <a:spcPct val="0"/>
              </a:spcBef>
            </a:pPr>
            <a:r>
              <a:rPr lang="en-US" b="true" sz="4281" spc="428">
                <a:solidFill>
                  <a:srgbClr val="FFFFFF"/>
                </a:solidFill>
                <a:latin typeface="Public Sans Bold"/>
                <a:ea typeface="Public Sans Bold"/>
                <a:cs typeface="Public Sans Bold"/>
                <a:sym typeface="Public Sans Bold"/>
              </a:rPr>
              <a:t>Y</a:t>
            </a:r>
            <a:r>
              <a:rPr lang="en-US" b="true" sz="4281" spc="428" strike="noStrike" u="none">
                <a:solidFill>
                  <a:srgbClr val="FFFFFF"/>
                </a:solidFill>
                <a:latin typeface="Public Sans Bold"/>
                <a:ea typeface="Public Sans Bold"/>
                <a:cs typeface="Public Sans Bold"/>
                <a:sym typeface="Public Sans Bold"/>
              </a:rPr>
              <a:t>OUR SCHEDUL</a:t>
            </a:r>
            <a:r>
              <a:rPr lang="en-US" b="true" sz="4281" spc="428" strike="noStrike" u="none">
                <a:solidFill>
                  <a:srgbClr val="FFFFFF"/>
                </a:solidFill>
                <a:latin typeface="Public Sans Bold"/>
                <a:ea typeface="Public Sans Bold"/>
                <a:cs typeface="Public Sans Bold"/>
                <a:sym typeface="Public Sans Bold"/>
              </a:rPr>
              <a:t>E</a:t>
            </a:r>
          </a:p>
        </p:txBody>
      </p:sp>
      <p:grpSp>
        <p:nvGrpSpPr>
          <p:cNvPr name="Group 27" id="27"/>
          <p:cNvGrpSpPr/>
          <p:nvPr/>
        </p:nvGrpSpPr>
        <p:grpSpPr>
          <a:xfrm rot="0">
            <a:off x="7713774" y="6282730"/>
            <a:ext cx="6023149" cy="1619384"/>
            <a:chOff x="0" y="0"/>
            <a:chExt cx="1305208" cy="350918"/>
          </a:xfrm>
        </p:grpSpPr>
        <p:sp>
          <p:nvSpPr>
            <p:cNvPr name="Freeform 28" id="28"/>
            <p:cNvSpPr/>
            <p:nvPr/>
          </p:nvSpPr>
          <p:spPr>
            <a:xfrm flipH="false" flipV="false" rot="0">
              <a:off x="0" y="0"/>
              <a:ext cx="1305208" cy="350918"/>
            </a:xfrm>
            <a:custGeom>
              <a:avLst/>
              <a:gdLst/>
              <a:ahLst/>
              <a:cxnLst/>
              <a:rect r="r" b="b" t="t" l="l"/>
              <a:pathLst>
                <a:path h="350918" w="1305208">
                  <a:moveTo>
                    <a:pt x="71980" y="0"/>
                  </a:moveTo>
                  <a:lnTo>
                    <a:pt x="1233228" y="0"/>
                  </a:lnTo>
                  <a:cubicBezTo>
                    <a:pt x="1252318" y="0"/>
                    <a:pt x="1270627" y="7584"/>
                    <a:pt x="1284125" y="21083"/>
                  </a:cubicBezTo>
                  <a:cubicBezTo>
                    <a:pt x="1297624" y="34581"/>
                    <a:pt x="1305208" y="52890"/>
                    <a:pt x="1305208" y="71980"/>
                  </a:cubicBezTo>
                  <a:lnTo>
                    <a:pt x="1305208" y="278938"/>
                  </a:lnTo>
                  <a:cubicBezTo>
                    <a:pt x="1305208" y="298028"/>
                    <a:pt x="1297624" y="316337"/>
                    <a:pt x="1284125" y="329836"/>
                  </a:cubicBezTo>
                  <a:cubicBezTo>
                    <a:pt x="1270627" y="343335"/>
                    <a:pt x="1252318" y="350918"/>
                    <a:pt x="1233228" y="350918"/>
                  </a:cubicBezTo>
                  <a:lnTo>
                    <a:pt x="71980" y="350918"/>
                  </a:lnTo>
                  <a:cubicBezTo>
                    <a:pt x="52890" y="350918"/>
                    <a:pt x="34581" y="343335"/>
                    <a:pt x="21083" y="329836"/>
                  </a:cubicBezTo>
                  <a:cubicBezTo>
                    <a:pt x="7584" y="316337"/>
                    <a:pt x="0" y="298028"/>
                    <a:pt x="0" y="278938"/>
                  </a:cubicBezTo>
                  <a:lnTo>
                    <a:pt x="0" y="71980"/>
                  </a:lnTo>
                  <a:cubicBezTo>
                    <a:pt x="0" y="52890"/>
                    <a:pt x="7584" y="34581"/>
                    <a:pt x="21083" y="21083"/>
                  </a:cubicBezTo>
                  <a:cubicBezTo>
                    <a:pt x="34581" y="7584"/>
                    <a:pt x="52890" y="0"/>
                    <a:pt x="71980" y="0"/>
                  </a:cubicBezTo>
                  <a:close/>
                </a:path>
              </a:pathLst>
            </a:custGeom>
            <a:ln w="9525" cap="rnd">
              <a:solidFill>
                <a:srgbClr val="FFFFFF"/>
              </a:solidFill>
              <a:prstDash val="solid"/>
              <a:round/>
            </a:ln>
          </p:spPr>
        </p:sp>
        <p:sp>
          <p:nvSpPr>
            <p:cNvPr name="TextBox 29" id="29"/>
            <p:cNvSpPr txBox="true"/>
            <p:nvPr/>
          </p:nvSpPr>
          <p:spPr>
            <a:xfrm>
              <a:off x="0" y="-38100"/>
              <a:ext cx="1305208" cy="389018"/>
            </a:xfrm>
            <a:prstGeom prst="rect">
              <a:avLst/>
            </a:prstGeom>
          </p:spPr>
          <p:txBody>
            <a:bodyPr anchor="ctr" rtlCol="false" tIns="71438" lIns="71438" bIns="71438" rIns="71438"/>
            <a:lstStyle/>
            <a:p>
              <a:pPr algn="ctr">
                <a:lnSpc>
                  <a:spcPts val="2756"/>
                </a:lnSpc>
              </a:pPr>
            </a:p>
          </p:txBody>
        </p:sp>
      </p:grpSp>
      <p:sp>
        <p:nvSpPr>
          <p:cNvPr name="TextBox 30" id="30"/>
          <p:cNvSpPr txBox="true"/>
          <p:nvPr/>
        </p:nvSpPr>
        <p:spPr>
          <a:xfrm rot="0">
            <a:off x="7698080" y="6433998"/>
            <a:ext cx="6054537" cy="1307324"/>
          </a:xfrm>
          <a:prstGeom prst="rect">
            <a:avLst/>
          </a:prstGeom>
        </p:spPr>
        <p:txBody>
          <a:bodyPr anchor="t" rtlCol="false" tIns="0" lIns="0" bIns="0" rIns="0">
            <a:spAutoFit/>
          </a:bodyPr>
          <a:lstStyle/>
          <a:p>
            <a:pPr algn="ctr" marL="0" indent="0" lvl="0">
              <a:lnSpc>
                <a:spcPts val="5137"/>
              </a:lnSpc>
              <a:spcBef>
                <a:spcPct val="0"/>
              </a:spcBef>
            </a:pPr>
            <a:r>
              <a:rPr lang="en-US" b="true" sz="4281" spc="428">
                <a:solidFill>
                  <a:srgbClr val="FFFFFF"/>
                </a:solidFill>
                <a:latin typeface="Public Sans Bold"/>
                <a:ea typeface="Public Sans Bold"/>
                <a:cs typeface="Public Sans Bold"/>
                <a:sym typeface="Public Sans Bold"/>
              </a:rPr>
              <a:t>Y</a:t>
            </a:r>
            <a:r>
              <a:rPr lang="en-US" b="true" sz="4281" spc="428" strike="noStrike" u="none">
                <a:solidFill>
                  <a:srgbClr val="FFFFFF"/>
                </a:solidFill>
                <a:latin typeface="Public Sans Bold"/>
                <a:ea typeface="Public Sans Bold"/>
                <a:cs typeface="Public Sans Bold"/>
                <a:sym typeface="Public Sans Bold"/>
              </a:rPr>
              <a:t>OUR EXPECTATIONS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7120" y="-733901"/>
            <a:ext cx="21069101" cy="11754803"/>
          </a:xfrm>
          <a:custGeom>
            <a:avLst/>
            <a:gdLst/>
            <a:ahLst/>
            <a:cxnLst/>
            <a:rect r="r" b="b" t="t" l="l"/>
            <a:pathLst>
              <a:path h="11754803" w="21069101">
                <a:moveTo>
                  <a:pt x="0" y="0"/>
                </a:moveTo>
                <a:lnTo>
                  <a:pt x="21069102" y="0"/>
                </a:lnTo>
                <a:lnTo>
                  <a:pt x="21069102" y="11754802"/>
                </a:lnTo>
                <a:lnTo>
                  <a:pt x="0" y="11754802"/>
                </a:lnTo>
                <a:lnTo>
                  <a:pt x="0" y="0"/>
                </a:lnTo>
                <a:close/>
              </a:path>
            </a:pathLst>
          </a:custGeom>
          <a:blipFill>
            <a:blip r:embed="rId3"/>
            <a:stretch>
              <a:fillRect l="0" t="0" r="0" b="0"/>
            </a:stretch>
          </a:blipFill>
        </p:spPr>
      </p:sp>
      <p:grpSp>
        <p:nvGrpSpPr>
          <p:cNvPr name="Group 3" id="3"/>
          <p:cNvGrpSpPr/>
          <p:nvPr/>
        </p:nvGrpSpPr>
        <p:grpSpPr>
          <a:xfrm rot="-10800000">
            <a:off x="26505" y="-567395"/>
            <a:ext cx="15374539" cy="11009213"/>
            <a:chOff x="0" y="0"/>
            <a:chExt cx="4049261" cy="2899546"/>
          </a:xfrm>
        </p:grpSpPr>
        <p:sp>
          <p:nvSpPr>
            <p:cNvPr name="Freeform 4" id="4"/>
            <p:cNvSpPr/>
            <p:nvPr/>
          </p:nvSpPr>
          <p:spPr>
            <a:xfrm flipH="false" flipV="false" rot="0">
              <a:off x="0" y="0"/>
              <a:ext cx="4049261" cy="2899546"/>
            </a:xfrm>
            <a:custGeom>
              <a:avLst/>
              <a:gdLst/>
              <a:ahLst/>
              <a:cxnLst/>
              <a:rect r="r" b="b" t="t" l="l"/>
              <a:pathLst>
                <a:path h="2899546" w="4049261">
                  <a:moveTo>
                    <a:pt x="0" y="0"/>
                  </a:moveTo>
                  <a:lnTo>
                    <a:pt x="4049261" y="0"/>
                  </a:lnTo>
                  <a:lnTo>
                    <a:pt x="4049261" y="2899546"/>
                  </a:lnTo>
                  <a:lnTo>
                    <a:pt x="0" y="2899546"/>
                  </a:lnTo>
                  <a:close/>
                </a:path>
              </a:pathLst>
            </a:custGeom>
            <a:gradFill rotWithShape="true">
              <a:gsLst>
                <a:gs pos="0">
                  <a:srgbClr val="000000">
                    <a:alpha val="100000"/>
                  </a:srgbClr>
                </a:gs>
                <a:gs pos="100000">
                  <a:srgbClr val="000000">
                    <a:alpha val="0"/>
                  </a:srgbClr>
                </a:gs>
              </a:gsLst>
              <a:lin ang="0"/>
            </a:gradFill>
          </p:spPr>
        </p:sp>
        <p:sp>
          <p:nvSpPr>
            <p:cNvPr name="TextBox 5" id="5"/>
            <p:cNvSpPr txBox="true"/>
            <p:nvPr/>
          </p:nvSpPr>
          <p:spPr>
            <a:xfrm>
              <a:off x="0" y="-38100"/>
              <a:ext cx="4049261" cy="2937646"/>
            </a:xfrm>
            <a:prstGeom prst="rect">
              <a:avLst/>
            </a:prstGeom>
          </p:spPr>
          <p:txBody>
            <a:bodyPr anchor="ctr" rtlCol="false" tIns="71438" lIns="71438" bIns="71438" rIns="71438"/>
            <a:lstStyle/>
            <a:p>
              <a:pPr algn="ctr">
                <a:lnSpc>
                  <a:spcPts val="2756"/>
                </a:lnSpc>
                <a:spcBef>
                  <a:spcPct val="0"/>
                </a:spcBef>
              </a:pPr>
            </a:p>
          </p:txBody>
        </p:sp>
      </p:grpSp>
      <p:grpSp>
        <p:nvGrpSpPr>
          <p:cNvPr name="Group 6" id="6"/>
          <p:cNvGrpSpPr/>
          <p:nvPr/>
        </p:nvGrpSpPr>
        <p:grpSpPr>
          <a:xfrm rot="-5400000">
            <a:off x="-169912" y="-4710336"/>
            <a:ext cx="15579824" cy="15240000"/>
            <a:chOff x="0" y="0"/>
            <a:chExt cx="4103328" cy="4013827"/>
          </a:xfrm>
        </p:grpSpPr>
        <p:sp>
          <p:nvSpPr>
            <p:cNvPr name="Freeform 7" id="7"/>
            <p:cNvSpPr/>
            <p:nvPr/>
          </p:nvSpPr>
          <p:spPr>
            <a:xfrm flipH="false" flipV="false" rot="0">
              <a:off x="0" y="0"/>
              <a:ext cx="4103328" cy="4013827"/>
            </a:xfrm>
            <a:custGeom>
              <a:avLst/>
              <a:gdLst/>
              <a:ahLst/>
              <a:cxnLst/>
              <a:rect r="r" b="b" t="t" l="l"/>
              <a:pathLst>
                <a:path h="4013827" w="4103328">
                  <a:moveTo>
                    <a:pt x="0" y="0"/>
                  </a:moveTo>
                  <a:lnTo>
                    <a:pt x="4103328" y="0"/>
                  </a:lnTo>
                  <a:lnTo>
                    <a:pt x="4103328" y="4013827"/>
                  </a:lnTo>
                  <a:lnTo>
                    <a:pt x="0" y="4013827"/>
                  </a:lnTo>
                  <a:close/>
                </a:path>
              </a:pathLst>
            </a:custGeom>
            <a:gradFill rotWithShape="true">
              <a:gsLst>
                <a:gs pos="0">
                  <a:srgbClr val="000000">
                    <a:alpha val="100000"/>
                  </a:srgbClr>
                </a:gs>
                <a:gs pos="100000">
                  <a:srgbClr val="000000">
                    <a:alpha val="0"/>
                  </a:srgbClr>
                </a:gs>
              </a:gsLst>
              <a:lin ang="0"/>
            </a:gradFill>
          </p:spPr>
        </p:sp>
        <p:sp>
          <p:nvSpPr>
            <p:cNvPr name="TextBox 8" id="8"/>
            <p:cNvSpPr txBox="true"/>
            <p:nvPr/>
          </p:nvSpPr>
          <p:spPr>
            <a:xfrm>
              <a:off x="0" y="-38100"/>
              <a:ext cx="4103328" cy="4051927"/>
            </a:xfrm>
            <a:prstGeom prst="rect">
              <a:avLst/>
            </a:prstGeom>
          </p:spPr>
          <p:txBody>
            <a:bodyPr anchor="ctr" rtlCol="false" tIns="71438" lIns="71438" bIns="71438" rIns="71438"/>
            <a:lstStyle/>
            <a:p>
              <a:pPr algn="ctr">
                <a:lnSpc>
                  <a:spcPts val="2756"/>
                </a:lnSpc>
                <a:spcBef>
                  <a:spcPct val="0"/>
                </a:spcBef>
              </a:pPr>
            </a:p>
          </p:txBody>
        </p:sp>
      </p:grpSp>
      <p:sp>
        <p:nvSpPr>
          <p:cNvPr name="TextBox 9" id="9"/>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12</a:t>
            </a:r>
          </a:p>
        </p:txBody>
      </p:sp>
      <p:sp>
        <p:nvSpPr>
          <p:cNvPr name="TextBox 10" id="10"/>
          <p:cNvSpPr txBox="true"/>
          <p:nvPr/>
        </p:nvSpPr>
        <p:spPr>
          <a:xfrm rot="0">
            <a:off x="1028700" y="1009650"/>
            <a:ext cx="8981748" cy="476250"/>
          </a:xfrm>
          <a:prstGeom prst="rect">
            <a:avLst/>
          </a:prstGeom>
        </p:spPr>
        <p:txBody>
          <a:bodyPr anchor="t" rtlCol="false" tIns="0" lIns="0" bIns="0" rIns="0">
            <a:spAutoFit/>
          </a:bodyPr>
          <a:lstStyle/>
          <a:p>
            <a:pPr algn="l" marL="0" indent="0" lvl="0">
              <a:lnSpc>
                <a:spcPts val="3600"/>
              </a:lnSpc>
            </a:pPr>
            <a:r>
              <a:rPr lang="en-US" b="true" sz="3000" spc="300">
                <a:solidFill>
                  <a:srgbClr val="FFFFFF"/>
                </a:solidFill>
                <a:latin typeface="Public Sans Bold"/>
                <a:ea typeface="Public Sans Bold"/>
                <a:cs typeface="Public Sans Bold"/>
                <a:sym typeface="Public Sans Bold"/>
              </a:rPr>
              <a:t>APPLICATION 3</a:t>
            </a:r>
          </a:p>
        </p:txBody>
      </p:sp>
      <p:sp>
        <p:nvSpPr>
          <p:cNvPr name="TextBox 11" id="11"/>
          <p:cNvSpPr txBox="true"/>
          <p:nvPr/>
        </p:nvSpPr>
        <p:spPr>
          <a:xfrm rot="0">
            <a:off x="1028700" y="1860550"/>
            <a:ext cx="6366655" cy="4176300"/>
          </a:xfrm>
          <a:prstGeom prst="rect">
            <a:avLst/>
          </a:prstGeom>
        </p:spPr>
        <p:txBody>
          <a:bodyPr anchor="t" rtlCol="false" tIns="0" lIns="0" bIns="0" rIns="0">
            <a:spAutoFit/>
          </a:bodyPr>
          <a:lstStyle/>
          <a:p>
            <a:pPr algn="l">
              <a:lnSpc>
                <a:spcPts val="8160"/>
              </a:lnSpc>
            </a:pPr>
            <a:r>
              <a:rPr lang="en-US" sz="8160" spc="-489">
                <a:solidFill>
                  <a:srgbClr val="FFFFFF"/>
                </a:solidFill>
                <a:latin typeface="Playfair Display"/>
                <a:ea typeface="Playfair Display"/>
                <a:cs typeface="Playfair Display"/>
                <a:sym typeface="Playfair Display"/>
              </a:rPr>
              <a:t>Say YES Even Whe</a:t>
            </a:r>
            <a:r>
              <a:rPr lang="en-US" sz="8160" spc="-489">
                <a:solidFill>
                  <a:srgbClr val="FFFFFF"/>
                </a:solidFill>
                <a:latin typeface="Playfair Display"/>
                <a:ea typeface="Playfair Display"/>
                <a:cs typeface="Playfair Display"/>
                <a:sym typeface="Playfair Display"/>
              </a:rPr>
              <a:t>n You Feel Unqualified</a:t>
            </a:r>
          </a:p>
          <a:p>
            <a:pPr algn="l">
              <a:lnSpc>
                <a:spcPts val="8160"/>
              </a:lnSpc>
            </a:pPr>
          </a:p>
        </p:txBody>
      </p:sp>
      <p:sp>
        <p:nvSpPr>
          <p:cNvPr name="TextBox 12" id="12"/>
          <p:cNvSpPr txBox="true"/>
          <p:nvPr/>
        </p:nvSpPr>
        <p:spPr>
          <a:xfrm rot="0">
            <a:off x="1028700" y="8641110"/>
            <a:ext cx="11633107" cy="1085850"/>
          </a:xfrm>
          <a:prstGeom prst="rect">
            <a:avLst/>
          </a:prstGeom>
        </p:spPr>
        <p:txBody>
          <a:bodyPr anchor="t" rtlCol="false" tIns="0" lIns="0" bIns="0" rIns="0">
            <a:spAutoFit/>
          </a:bodyPr>
          <a:lstStyle/>
          <a:p>
            <a:pPr algn="l">
              <a:lnSpc>
                <a:spcPts val="4239"/>
              </a:lnSpc>
              <a:spcBef>
                <a:spcPct val="0"/>
              </a:spcBef>
            </a:pPr>
            <a:r>
              <a:rPr lang="en-US" b="true" sz="3533" spc="353">
                <a:solidFill>
                  <a:srgbClr val="FFFFFF"/>
                </a:solidFill>
                <a:latin typeface="Public Sans Bold"/>
                <a:ea typeface="Public Sans Bold"/>
                <a:cs typeface="Public Sans Bold"/>
                <a:sym typeface="Public Sans Bold"/>
              </a:rPr>
              <a:t>“MY POWER IS MADE PERFECT IN WEAKNESS.” — 2 CORINTHIANS 12:9</a:t>
            </a:r>
          </a:p>
        </p:txBody>
      </p:sp>
      <p:grpSp>
        <p:nvGrpSpPr>
          <p:cNvPr name="Group 13" id="13"/>
          <p:cNvGrpSpPr/>
          <p:nvPr/>
        </p:nvGrpSpPr>
        <p:grpSpPr>
          <a:xfrm rot="0">
            <a:off x="7713774" y="1028700"/>
            <a:ext cx="6497526" cy="6453470"/>
            <a:chOff x="0" y="0"/>
            <a:chExt cx="1428604" cy="1418918"/>
          </a:xfrm>
        </p:grpSpPr>
        <p:sp>
          <p:nvSpPr>
            <p:cNvPr name="Freeform 14" id="14"/>
            <p:cNvSpPr/>
            <p:nvPr/>
          </p:nvSpPr>
          <p:spPr>
            <a:xfrm flipH="false" flipV="false" rot="0">
              <a:off x="0" y="0"/>
              <a:ext cx="1428604" cy="1418918"/>
            </a:xfrm>
            <a:custGeom>
              <a:avLst/>
              <a:gdLst/>
              <a:ahLst/>
              <a:cxnLst/>
              <a:rect r="r" b="b" t="t" l="l"/>
              <a:pathLst>
                <a:path h="1418918" w="1428604">
                  <a:moveTo>
                    <a:pt x="66725" y="0"/>
                  </a:moveTo>
                  <a:lnTo>
                    <a:pt x="1361879" y="0"/>
                  </a:lnTo>
                  <a:cubicBezTo>
                    <a:pt x="1398731" y="0"/>
                    <a:pt x="1428604" y="29874"/>
                    <a:pt x="1428604" y="66725"/>
                  </a:cubicBezTo>
                  <a:lnTo>
                    <a:pt x="1428604" y="1352193"/>
                  </a:lnTo>
                  <a:cubicBezTo>
                    <a:pt x="1428604" y="1369889"/>
                    <a:pt x="1421574" y="1386861"/>
                    <a:pt x="1409061" y="1399375"/>
                  </a:cubicBezTo>
                  <a:cubicBezTo>
                    <a:pt x="1396548" y="1411888"/>
                    <a:pt x="1379576" y="1418918"/>
                    <a:pt x="1361879" y="1418918"/>
                  </a:cubicBezTo>
                  <a:lnTo>
                    <a:pt x="66725" y="1418918"/>
                  </a:lnTo>
                  <a:cubicBezTo>
                    <a:pt x="29874" y="1418918"/>
                    <a:pt x="0" y="1389044"/>
                    <a:pt x="0" y="1352193"/>
                  </a:cubicBezTo>
                  <a:lnTo>
                    <a:pt x="0" y="66725"/>
                  </a:lnTo>
                  <a:cubicBezTo>
                    <a:pt x="0" y="29874"/>
                    <a:pt x="29874" y="0"/>
                    <a:pt x="66725" y="0"/>
                  </a:cubicBezTo>
                  <a:close/>
                </a:path>
              </a:pathLst>
            </a:custGeom>
            <a:ln w="9525" cap="rnd">
              <a:solidFill>
                <a:srgbClr val="FFFFFF"/>
              </a:solidFill>
              <a:prstDash val="solid"/>
              <a:round/>
            </a:ln>
          </p:spPr>
        </p:sp>
        <p:sp>
          <p:nvSpPr>
            <p:cNvPr name="TextBox 15" id="15"/>
            <p:cNvSpPr txBox="true"/>
            <p:nvPr/>
          </p:nvSpPr>
          <p:spPr>
            <a:xfrm>
              <a:off x="0" y="-38100"/>
              <a:ext cx="1428604" cy="1457018"/>
            </a:xfrm>
            <a:prstGeom prst="rect">
              <a:avLst/>
            </a:prstGeom>
          </p:spPr>
          <p:txBody>
            <a:bodyPr anchor="ctr" rtlCol="false" tIns="71438" lIns="71438" bIns="71438" rIns="71438"/>
            <a:lstStyle/>
            <a:p>
              <a:pPr algn="ctr">
                <a:lnSpc>
                  <a:spcPts val="2756"/>
                </a:lnSpc>
              </a:pPr>
            </a:p>
          </p:txBody>
        </p:sp>
      </p:grpSp>
      <p:sp>
        <p:nvSpPr>
          <p:cNvPr name="TextBox 16" id="16"/>
          <p:cNvSpPr txBox="true"/>
          <p:nvPr/>
        </p:nvSpPr>
        <p:spPr>
          <a:xfrm rot="0">
            <a:off x="1028700" y="5387182"/>
            <a:ext cx="6065976" cy="2785745"/>
          </a:xfrm>
          <a:prstGeom prst="rect">
            <a:avLst/>
          </a:prstGeom>
        </p:spPr>
        <p:txBody>
          <a:bodyPr anchor="t" rtlCol="false" tIns="0" lIns="0" bIns="0" rIns="0">
            <a:spAutoFit/>
          </a:bodyPr>
          <a:lstStyle/>
          <a:p>
            <a:pPr algn="l">
              <a:lnSpc>
                <a:spcPts val="4480"/>
              </a:lnSpc>
            </a:pPr>
            <a:r>
              <a:rPr lang="en-US" sz="3200">
                <a:solidFill>
                  <a:srgbClr val="FFFFFF"/>
                </a:solidFill>
                <a:latin typeface="Canva Sans"/>
                <a:ea typeface="Canva Sans"/>
                <a:cs typeface="Canva Sans"/>
                <a:sym typeface="Canva Sans"/>
              </a:rPr>
              <a:t>Isaiah</a:t>
            </a:r>
            <a:r>
              <a:rPr lang="en-US" sz="3200">
                <a:solidFill>
                  <a:srgbClr val="FFFFFF"/>
                </a:solidFill>
                <a:latin typeface="Canva Sans"/>
                <a:ea typeface="Canva Sans"/>
                <a:cs typeface="Canva Sans"/>
                <a:sym typeface="Canva Sans"/>
              </a:rPr>
              <a:t> wasn’t a perfect man. He encountered God, recognized his need, received God’s cleansing, and surrendered to God’s calling.</a:t>
            </a:r>
          </a:p>
        </p:txBody>
      </p:sp>
      <p:sp>
        <p:nvSpPr>
          <p:cNvPr name="TextBox 17" id="17"/>
          <p:cNvSpPr txBox="true"/>
          <p:nvPr/>
        </p:nvSpPr>
        <p:spPr>
          <a:xfrm rot="0">
            <a:off x="8221862" y="1875109"/>
            <a:ext cx="5180567" cy="1038225"/>
          </a:xfrm>
          <a:prstGeom prst="rect">
            <a:avLst/>
          </a:prstGeom>
        </p:spPr>
        <p:txBody>
          <a:bodyPr anchor="t" rtlCol="false" tIns="0" lIns="0" bIns="0" rIns="0">
            <a:spAutoFit/>
          </a:bodyPr>
          <a:lstStyle/>
          <a:p>
            <a:pPr algn="l" marL="0" indent="0" lvl="0">
              <a:lnSpc>
                <a:spcPts val="4079"/>
              </a:lnSpc>
              <a:spcBef>
                <a:spcPct val="0"/>
              </a:spcBef>
            </a:pPr>
            <a:r>
              <a:rPr lang="en-US" b="true" sz="3399" spc="339">
                <a:solidFill>
                  <a:srgbClr val="FFFFFF"/>
                </a:solidFill>
                <a:latin typeface="Public Sans Bold"/>
                <a:ea typeface="Public Sans Bold"/>
                <a:cs typeface="Public Sans Bold"/>
                <a:sym typeface="Public Sans Bold"/>
              </a:rPr>
              <a:t>“I’M N</a:t>
            </a:r>
            <a:r>
              <a:rPr lang="en-US" b="true" sz="3399" spc="339" strike="noStrike" u="none">
                <a:solidFill>
                  <a:srgbClr val="FFFFFF"/>
                </a:solidFill>
                <a:latin typeface="Public Sans Bold"/>
                <a:ea typeface="Public Sans Bold"/>
                <a:cs typeface="Public Sans Bold"/>
                <a:sym typeface="Public Sans Bold"/>
              </a:rPr>
              <a:t>O</a:t>
            </a:r>
            <a:r>
              <a:rPr lang="en-US" b="true" sz="3399" spc="339" strike="noStrike" u="none">
                <a:solidFill>
                  <a:srgbClr val="FFFFFF"/>
                </a:solidFill>
                <a:latin typeface="Public Sans Bold"/>
                <a:ea typeface="Public Sans Bold"/>
                <a:cs typeface="Public Sans Bold"/>
                <a:sym typeface="Public Sans Bold"/>
              </a:rPr>
              <a:t>T</a:t>
            </a:r>
            <a:r>
              <a:rPr lang="en-US" b="true" sz="3399" spc="339" strike="noStrike" u="none">
                <a:solidFill>
                  <a:srgbClr val="FFFFFF"/>
                </a:solidFill>
                <a:latin typeface="Public Sans Bold"/>
                <a:ea typeface="Public Sans Bold"/>
                <a:cs typeface="Public Sans Bold"/>
                <a:sym typeface="Public Sans Bold"/>
              </a:rPr>
              <a:t> </a:t>
            </a:r>
            <a:r>
              <a:rPr lang="en-US" b="true" sz="3399" spc="339" strike="noStrike" u="none">
                <a:solidFill>
                  <a:srgbClr val="FFFFFF"/>
                </a:solidFill>
                <a:latin typeface="Public Sans Bold"/>
                <a:ea typeface="Public Sans Bold"/>
                <a:cs typeface="Public Sans Bold"/>
                <a:sym typeface="Public Sans Bold"/>
              </a:rPr>
              <a:t>SPIRITU</a:t>
            </a:r>
            <a:r>
              <a:rPr lang="en-US" b="true" sz="3399" spc="339" strike="noStrike" u="none">
                <a:solidFill>
                  <a:srgbClr val="FFFFFF"/>
                </a:solidFill>
                <a:latin typeface="Public Sans Bold"/>
                <a:ea typeface="Public Sans Bold"/>
                <a:cs typeface="Public Sans Bold"/>
                <a:sym typeface="Public Sans Bold"/>
              </a:rPr>
              <a:t>AL</a:t>
            </a:r>
            <a:r>
              <a:rPr lang="en-US" b="true" sz="3399" spc="339" strike="noStrike" u="none">
                <a:solidFill>
                  <a:srgbClr val="FFFFFF"/>
                </a:solidFill>
                <a:latin typeface="Public Sans Bold"/>
                <a:ea typeface="Public Sans Bold"/>
                <a:cs typeface="Public Sans Bold"/>
                <a:sym typeface="Public Sans Bold"/>
              </a:rPr>
              <a:t> </a:t>
            </a:r>
            <a:r>
              <a:rPr lang="en-US" b="true" sz="3399" spc="339" strike="noStrike" u="none">
                <a:solidFill>
                  <a:srgbClr val="FFFFFF"/>
                </a:solidFill>
                <a:latin typeface="Public Sans Bold"/>
                <a:ea typeface="Public Sans Bold"/>
                <a:cs typeface="Public Sans Bold"/>
                <a:sym typeface="Public Sans Bold"/>
              </a:rPr>
              <a:t>E</a:t>
            </a:r>
            <a:r>
              <a:rPr lang="en-US" b="true" sz="3399" spc="339" strike="noStrike" u="none">
                <a:solidFill>
                  <a:srgbClr val="FFFFFF"/>
                </a:solidFill>
                <a:latin typeface="Public Sans Bold"/>
                <a:ea typeface="Public Sans Bold"/>
                <a:cs typeface="Public Sans Bold"/>
                <a:sym typeface="Public Sans Bold"/>
              </a:rPr>
              <a:t>NOUGH.”</a:t>
            </a:r>
          </a:p>
        </p:txBody>
      </p:sp>
      <p:sp>
        <p:nvSpPr>
          <p:cNvPr name="TextBox 18" id="18"/>
          <p:cNvSpPr txBox="true"/>
          <p:nvPr/>
        </p:nvSpPr>
        <p:spPr>
          <a:xfrm rot="0">
            <a:off x="8221862" y="3751534"/>
            <a:ext cx="4662980" cy="1038225"/>
          </a:xfrm>
          <a:prstGeom prst="rect">
            <a:avLst/>
          </a:prstGeom>
        </p:spPr>
        <p:txBody>
          <a:bodyPr anchor="t" rtlCol="false" tIns="0" lIns="0" bIns="0" rIns="0">
            <a:spAutoFit/>
          </a:bodyPr>
          <a:lstStyle/>
          <a:p>
            <a:pPr algn="l" marL="0" indent="0" lvl="0">
              <a:lnSpc>
                <a:spcPts val="4079"/>
              </a:lnSpc>
              <a:spcBef>
                <a:spcPct val="0"/>
              </a:spcBef>
            </a:pPr>
            <a:r>
              <a:rPr lang="en-US" b="true" sz="3399" spc="339">
                <a:solidFill>
                  <a:srgbClr val="FFFFFF"/>
                </a:solidFill>
                <a:latin typeface="Public Sans Bold"/>
                <a:ea typeface="Public Sans Bold"/>
                <a:cs typeface="Public Sans Bold"/>
                <a:sym typeface="Public Sans Bold"/>
              </a:rPr>
              <a:t>“I D</a:t>
            </a:r>
            <a:r>
              <a:rPr lang="en-US" b="true" sz="3399" spc="339" strike="noStrike" u="none">
                <a:solidFill>
                  <a:srgbClr val="FFFFFF"/>
                </a:solidFill>
                <a:latin typeface="Public Sans Bold"/>
                <a:ea typeface="Public Sans Bold"/>
                <a:cs typeface="Public Sans Bold"/>
                <a:sym typeface="Public Sans Bold"/>
              </a:rPr>
              <a:t>ON’T KNOW ENOUGH.”</a:t>
            </a:r>
          </a:p>
        </p:txBody>
      </p:sp>
      <p:sp>
        <p:nvSpPr>
          <p:cNvPr name="TextBox 19" id="19"/>
          <p:cNvSpPr txBox="true"/>
          <p:nvPr/>
        </p:nvSpPr>
        <p:spPr>
          <a:xfrm rot="0">
            <a:off x="8221862" y="5631629"/>
            <a:ext cx="5180567" cy="1038225"/>
          </a:xfrm>
          <a:prstGeom prst="rect">
            <a:avLst/>
          </a:prstGeom>
        </p:spPr>
        <p:txBody>
          <a:bodyPr anchor="t" rtlCol="false" tIns="0" lIns="0" bIns="0" rIns="0">
            <a:spAutoFit/>
          </a:bodyPr>
          <a:lstStyle/>
          <a:p>
            <a:pPr algn="l" marL="0" indent="0" lvl="0">
              <a:lnSpc>
                <a:spcPts val="4079"/>
              </a:lnSpc>
              <a:spcBef>
                <a:spcPct val="0"/>
              </a:spcBef>
            </a:pPr>
            <a:r>
              <a:rPr lang="en-US" b="true" sz="3399" spc="339">
                <a:solidFill>
                  <a:srgbClr val="FFFFFF"/>
                </a:solidFill>
                <a:latin typeface="Public Sans Bold"/>
                <a:ea typeface="Public Sans Bold"/>
                <a:cs typeface="Public Sans Bold"/>
                <a:sym typeface="Public Sans Bold"/>
              </a:rPr>
              <a:t>“SOME</a:t>
            </a:r>
            <a:r>
              <a:rPr lang="en-US" b="true" sz="3399" spc="339" strike="noStrike" u="none">
                <a:solidFill>
                  <a:srgbClr val="FFFFFF"/>
                </a:solidFill>
                <a:latin typeface="Public Sans Bold"/>
                <a:ea typeface="Public Sans Bold"/>
                <a:cs typeface="Public Sans Bold"/>
                <a:sym typeface="Public Sans Bold"/>
              </a:rPr>
              <a:t>ONE ELSE CAN DO IT BETTER.”</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3869295" y="-2924050"/>
            <a:ext cx="23670414" cy="13211050"/>
          </a:xfrm>
          <a:custGeom>
            <a:avLst/>
            <a:gdLst/>
            <a:ahLst/>
            <a:cxnLst/>
            <a:rect r="r" b="b" t="t" l="l"/>
            <a:pathLst>
              <a:path h="13211050" w="23670414">
                <a:moveTo>
                  <a:pt x="0" y="0"/>
                </a:moveTo>
                <a:lnTo>
                  <a:pt x="23670413" y="0"/>
                </a:lnTo>
                <a:lnTo>
                  <a:pt x="23670413" y="13211050"/>
                </a:lnTo>
                <a:lnTo>
                  <a:pt x="0" y="13211050"/>
                </a:lnTo>
                <a:lnTo>
                  <a:pt x="0" y="0"/>
                </a:lnTo>
                <a:close/>
              </a:path>
            </a:pathLst>
          </a:custGeom>
          <a:blipFill>
            <a:blip r:embed="rId2"/>
            <a:stretch>
              <a:fillRect l="0" t="0" r="0" b="0"/>
            </a:stretch>
          </a:blipFill>
        </p:spPr>
      </p:sp>
      <p:grpSp>
        <p:nvGrpSpPr>
          <p:cNvPr name="Group 3" id="3"/>
          <p:cNvGrpSpPr/>
          <p:nvPr/>
        </p:nvGrpSpPr>
        <p:grpSpPr>
          <a:xfrm rot="0">
            <a:off x="0" y="-154819"/>
            <a:ext cx="22130729" cy="10596637"/>
            <a:chOff x="0" y="0"/>
            <a:chExt cx="5828669" cy="2790884"/>
          </a:xfrm>
        </p:grpSpPr>
        <p:sp>
          <p:nvSpPr>
            <p:cNvPr name="Freeform 4" id="4"/>
            <p:cNvSpPr/>
            <p:nvPr/>
          </p:nvSpPr>
          <p:spPr>
            <a:xfrm flipH="false" flipV="false" rot="0">
              <a:off x="0" y="0"/>
              <a:ext cx="5828669" cy="2790884"/>
            </a:xfrm>
            <a:custGeom>
              <a:avLst/>
              <a:gdLst/>
              <a:ahLst/>
              <a:cxnLst/>
              <a:rect r="r" b="b" t="t" l="l"/>
              <a:pathLst>
                <a:path h="2790884" w="5828669">
                  <a:moveTo>
                    <a:pt x="0" y="0"/>
                  </a:moveTo>
                  <a:lnTo>
                    <a:pt x="5828669" y="0"/>
                  </a:lnTo>
                  <a:lnTo>
                    <a:pt x="5828669" y="2790884"/>
                  </a:lnTo>
                  <a:lnTo>
                    <a:pt x="0" y="2790884"/>
                  </a:lnTo>
                  <a:close/>
                </a:path>
              </a:pathLst>
            </a:custGeom>
            <a:gradFill rotWithShape="true">
              <a:gsLst>
                <a:gs pos="0">
                  <a:srgbClr val="000000">
                    <a:alpha val="100000"/>
                  </a:srgbClr>
                </a:gs>
                <a:gs pos="100000">
                  <a:srgbClr val="000000">
                    <a:alpha val="0"/>
                  </a:srgbClr>
                </a:gs>
              </a:gsLst>
              <a:lin ang="0"/>
            </a:gradFill>
          </p:spPr>
        </p:sp>
        <p:sp>
          <p:nvSpPr>
            <p:cNvPr name="TextBox 5" id="5"/>
            <p:cNvSpPr txBox="true"/>
            <p:nvPr/>
          </p:nvSpPr>
          <p:spPr>
            <a:xfrm>
              <a:off x="0" y="-38100"/>
              <a:ext cx="5828669" cy="2828984"/>
            </a:xfrm>
            <a:prstGeom prst="rect">
              <a:avLst/>
            </a:prstGeom>
          </p:spPr>
          <p:txBody>
            <a:bodyPr anchor="ctr" rtlCol="false" tIns="71438" lIns="71438" bIns="71438" rIns="71438"/>
            <a:lstStyle/>
            <a:p>
              <a:pPr algn="ctr">
                <a:lnSpc>
                  <a:spcPts val="2756"/>
                </a:lnSpc>
                <a:spcBef>
                  <a:spcPct val="0"/>
                </a:spcBef>
              </a:pPr>
            </a:p>
          </p:txBody>
        </p:sp>
      </p:grpSp>
      <p:sp>
        <p:nvSpPr>
          <p:cNvPr name="TextBox 6" id="6"/>
          <p:cNvSpPr txBox="true"/>
          <p:nvPr/>
        </p:nvSpPr>
        <p:spPr>
          <a:xfrm rot="0">
            <a:off x="2208060" y="1190625"/>
            <a:ext cx="11515703" cy="1399230"/>
          </a:xfrm>
          <a:prstGeom prst="rect">
            <a:avLst/>
          </a:prstGeom>
        </p:spPr>
        <p:txBody>
          <a:bodyPr anchor="t" rtlCol="false" tIns="0" lIns="0" bIns="0" rIns="0">
            <a:spAutoFit/>
          </a:bodyPr>
          <a:lstStyle/>
          <a:p>
            <a:pPr algn="ctr">
              <a:lnSpc>
                <a:spcPts val="10676"/>
              </a:lnSpc>
            </a:pPr>
            <a:r>
              <a:rPr lang="en-US" sz="10266" i="true" spc="-1026">
                <a:solidFill>
                  <a:srgbClr val="FFFFFF"/>
                </a:solidFill>
                <a:latin typeface="Playfair Display Italics"/>
                <a:ea typeface="Playfair Display Italics"/>
                <a:cs typeface="Playfair Display Italics"/>
                <a:sym typeface="Playfair Display Italics"/>
              </a:rPr>
              <a:t>What Does God Look For?</a:t>
            </a:r>
          </a:p>
        </p:txBody>
      </p:sp>
      <p:sp>
        <p:nvSpPr>
          <p:cNvPr name="TextBox 7" id="7"/>
          <p:cNvSpPr txBox="true"/>
          <p:nvPr/>
        </p:nvSpPr>
        <p:spPr>
          <a:xfrm rot="0">
            <a:off x="3445434" y="781050"/>
            <a:ext cx="8349131" cy="476250"/>
          </a:xfrm>
          <a:prstGeom prst="rect">
            <a:avLst/>
          </a:prstGeom>
        </p:spPr>
        <p:txBody>
          <a:bodyPr anchor="t" rtlCol="false" tIns="0" lIns="0" bIns="0" rIns="0">
            <a:spAutoFit/>
          </a:bodyPr>
          <a:lstStyle/>
          <a:p>
            <a:pPr algn="ctr" marL="0" indent="0" lvl="0">
              <a:lnSpc>
                <a:spcPts val="3600"/>
              </a:lnSpc>
            </a:pPr>
            <a:r>
              <a:rPr lang="en-US" b="true" sz="3000" spc="300">
                <a:solidFill>
                  <a:srgbClr val="FFFFFF"/>
                </a:solidFill>
                <a:latin typeface="Public Sans Bold"/>
                <a:ea typeface="Public Sans Bold"/>
                <a:cs typeface="Public Sans Bold"/>
                <a:sym typeface="Public Sans Bold"/>
              </a:rPr>
              <a:t>THE BIGGER PICTURE</a:t>
            </a:r>
          </a:p>
        </p:txBody>
      </p:sp>
      <p:sp>
        <p:nvSpPr>
          <p:cNvPr name="TextBox 8" id="8"/>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13</a:t>
            </a:r>
          </a:p>
        </p:txBody>
      </p:sp>
      <p:sp>
        <p:nvSpPr>
          <p:cNvPr name="TextBox 9" id="9"/>
          <p:cNvSpPr txBox="true"/>
          <p:nvPr/>
        </p:nvSpPr>
        <p:spPr>
          <a:xfrm rot="0">
            <a:off x="741764" y="8705850"/>
            <a:ext cx="13756472" cy="552450"/>
          </a:xfrm>
          <a:prstGeom prst="rect">
            <a:avLst/>
          </a:prstGeom>
        </p:spPr>
        <p:txBody>
          <a:bodyPr anchor="t" rtlCol="false" tIns="0" lIns="0" bIns="0" rIns="0">
            <a:spAutoFit/>
          </a:bodyPr>
          <a:lstStyle/>
          <a:p>
            <a:pPr algn="ctr">
              <a:lnSpc>
                <a:spcPts val="4239"/>
              </a:lnSpc>
              <a:spcBef>
                <a:spcPct val="0"/>
              </a:spcBef>
            </a:pPr>
            <a:r>
              <a:rPr lang="en-US" b="true" sz="3533" spc="353">
                <a:solidFill>
                  <a:srgbClr val="FFFFFF"/>
                </a:solidFill>
                <a:latin typeface="Public Sans Bold"/>
                <a:ea typeface="Public Sans Bold"/>
                <a:cs typeface="Public Sans Bold"/>
                <a:sym typeface="Public Sans Bold"/>
              </a:rPr>
              <a:t>“THE LORD LOOKS AT THE HEART.” — 1 SAMUEL 16:7</a:t>
            </a:r>
          </a:p>
        </p:txBody>
      </p:sp>
      <p:grpSp>
        <p:nvGrpSpPr>
          <p:cNvPr name="Group 10" id="10"/>
          <p:cNvGrpSpPr/>
          <p:nvPr/>
        </p:nvGrpSpPr>
        <p:grpSpPr>
          <a:xfrm rot="0">
            <a:off x="7713774" y="2835402"/>
            <a:ext cx="6497526" cy="5643950"/>
            <a:chOff x="0" y="0"/>
            <a:chExt cx="1428604" cy="1240930"/>
          </a:xfrm>
        </p:grpSpPr>
        <p:sp>
          <p:nvSpPr>
            <p:cNvPr name="Freeform 11" id="11"/>
            <p:cNvSpPr/>
            <p:nvPr/>
          </p:nvSpPr>
          <p:spPr>
            <a:xfrm flipH="false" flipV="false" rot="0">
              <a:off x="0" y="0"/>
              <a:ext cx="1428604" cy="1240929"/>
            </a:xfrm>
            <a:custGeom>
              <a:avLst/>
              <a:gdLst/>
              <a:ahLst/>
              <a:cxnLst/>
              <a:rect r="r" b="b" t="t" l="l"/>
              <a:pathLst>
                <a:path h="1240929" w="1428604">
                  <a:moveTo>
                    <a:pt x="66725" y="0"/>
                  </a:moveTo>
                  <a:lnTo>
                    <a:pt x="1361879" y="0"/>
                  </a:lnTo>
                  <a:cubicBezTo>
                    <a:pt x="1398731" y="0"/>
                    <a:pt x="1428604" y="29874"/>
                    <a:pt x="1428604" y="66725"/>
                  </a:cubicBezTo>
                  <a:lnTo>
                    <a:pt x="1428604" y="1174204"/>
                  </a:lnTo>
                  <a:cubicBezTo>
                    <a:pt x="1428604" y="1191901"/>
                    <a:pt x="1421574" y="1208873"/>
                    <a:pt x="1409061" y="1221386"/>
                  </a:cubicBezTo>
                  <a:cubicBezTo>
                    <a:pt x="1396548" y="1233900"/>
                    <a:pt x="1379576" y="1240929"/>
                    <a:pt x="1361879" y="1240929"/>
                  </a:cubicBezTo>
                  <a:lnTo>
                    <a:pt x="66725" y="1240929"/>
                  </a:lnTo>
                  <a:cubicBezTo>
                    <a:pt x="29874" y="1240929"/>
                    <a:pt x="0" y="1211056"/>
                    <a:pt x="0" y="1174204"/>
                  </a:cubicBezTo>
                  <a:lnTo>
                    <a:pt x="0" y="66725"/>
                  </a:lnTo>
                  <a:cubicBezTo>
                    <a:pt x="0" y="29874"/>
                    <a:pt x="29874" y="0"/>
                    <a:pt x="66725" y="0"/>
                  </a:cubicBezTo>
                  <a:close/>
                </a:path>
              </a:pathLst>
            </a:custGeom>
            <a:ln w="9525" cap="rnd">
              <a:solidFill>
                <a:srgbClr val="FFFFFF"/>
              </a:solidFill>
              <a:prstDash val="solid"/>
              <a:round/>
            </a:ln>
          </p:spPr>
        </p:sp>
        <p:sp>
          <p:nvSpPr>
            <p:cNvPr name="TextBox 12" id="12"/>
            <p:cNvSpPr txBox="true"/>
            <p:nvPr/>
          </p:nvSpPr>
          <p:spPr>
            <a:xfrm>
              <a:off x="0" y="-38100"/>
              <a:ext cx="1428604" cy="1279030"/>
            </a:xfrm>
            <a:prstGeom prst="rect">
              <a:avLst/>
            </a:prstGeom>
          </p:spPr>
          <p:txBody>
            <a:bodyPr anchor="ctr" rtlCol="false" tIns="71438" lIns="71438" bIns="71438" rIns="71438"/>
            <a:lstStyle/>
            <a:p>
              <a:pPr algn="ctr">
                <a:lnSpc>
                  <a:spcPts val="2756"/>
                </a:lnSpc>
              </a:pPr>
            </a:p>
          </p:txBody>
        </p:sp>
      </p:grpSp>
      <p:grpSp>
        <p:nvGrpSpPr>
          <p:cNvPr name="Group 13" id="13"/>
          <p:cNvGrpSpPr/>
          <p:nvPr/>
        </p:nvGrpSpPr>
        <p:grpSpPr>
          <a:xfrm rot="0">
            <a:off x="1028700" y="2835402"/>
            <a:ext cx="6497526" cy="5643950"/>
            <a:chOff x="0" y="0"/>
            <a:chExt cx="1428604" cy="1240930"/>
          </a:xfrm>
        </p:grpSpPr>
        <p:sp>
          <p:nvSpPr>
            <p:cNvPr name="Freeform 14" id="14"/>
            <p:cNvSpPr/>
            <p:nvPr/>
          </p:nvSpPr>
          <p:spPr>
            <a:xfrm flipH="false" flipV="false" rot="0">
              <a:off x="0" y="0"/>
              <a:ext cx="1428604" cy="1240929"/>
            </a:xfrm>
            <a:custGeom>
              <a:avLst/>
              <a:gdLst/>
              <a:ahLst/>
              <a:cxnLst/>
              <a:rect r="r" b="b" t="t" l="l"/>
              <a:pathLst>
                <a:path h="1240929" w="1428604">
                  <a:moveTo>
                    <a:pt x="66725" y="0"/>
                  </a:moveTo>
                  <a:lnTo>
                    <a:pt x="1361879" y="0"/>
                  </a:lnTo>
                  <a:cubicBezTo>
                    <a:pt x="1398731" y="0"/>
                    <a:pt x="1428604" y="29874"/>
                    <a:pt x="1428604" y="66725"/>
                  </a:cubicBezTo>
                  <a:lnTo>
                    <a:pt x="1428604" y="1174204"/>
                  </a:lnTo>
                  <a:cubicBezTo>
                    <a:pt x="1428604" y="1191901"/>
                    <a:pt x="1421574" y="1208873"/>
                    <a:pt x="1409061" y="1221386"/>
                  </a:cubicBezTo>
                  <a:cubicBezTo>
                    <a:pt x="1396548" y="1233900"/>
                    <a:pt x="1379576" y="1240929"/>
                    <a:pt x="1361879" y="1240929"/>
                  </a:cubicBezTo>
                  <a:lnTo>
                    <a:pt x="66725" y="1240929"/>
                  </a:lnTo>
                  <a:cubicBezTo>
                    <a:pt x="29874" y="1240929"/>
                    <a:pt x="0" y="1211056"/>
                    <a:pt x="0" y="1174204"/>
                  </a:cubicBezTo>
                  <a:lnTo>
                    <a:pt x="0" y="66725"/>
                  </a:lnTo>
                  <a:cubicBezTo>
                    <a:pt x="0" y="29874"/>
                    <a:pt x="29874" y="0"/>
                    <a:pt x="66725" y="0"/>
                  </a:cubicBezTo>
                  <a:close/>
                </a:path>
              </a:pathLst>
            </a:custGeom>
            <a:ln w="9525" cap="rnd">
              <a:solidFill>
                <a:srgbClr val="FFFFFF"/>
              </a:solidFill>
              <a:prstDash val="solid"/>
              <a:round/>
            </a:ln>
          </p:spPr>
        </p:sp>
        <p:sp>
          <p:nvSpPr>
            <p:cNvPr name="TextBox 15" id="15"/>
            <p:cNvSpPr txBox="true"/>
            <p:nvPr/>
          </p:nvSpPr>
          <p:spPr>
            <a:xfrm>
              <a:off x="0" y="-38100"/>
              <a:ext cx="1428604" cy="1279030"/>
            </a:xfrm>
            <a:prstGeom prst="rect">
              <a:avLst/>
            </a:prstGeom>
          </p:spPr>
          <p:txBody>
            <a:bodyPr anchor="ctr" rtlCol="false" tIns="71438" lIns="71438" bIns="71438" rIns="71438"/>
            <a:lstStyle/>
            <a:p>
              <a:pPr algn="ctr">
                <a:lnSpc>
                  <a:spcPts val="2756"/>
                </a:lnSpc>
              </a:pPr>
            </a:p>
          </p:txBody>
        </p:sp>
      </p:grpSp>
      <p:sp>
        <p:nvSpPr>
          <p:cNvPr name="TextBox 16" id="16"/>
          <p:cNvSpPr txBox="true"/>
          <p:nvPr/>
        </p:nvSpPr>
        <p:spPr>
          <a:xfrm rot="0">
            <a:off x="1640921" y="3367837"/>
            <a:ext cx="5273084"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alpha val="36863"/>
                  </a:srgbClr>
                </a:solidFill>
                <a:latin typeface="Public Sans Bold"/>
                <a:ea typeface="Public Sans Bold"/>
                <a:cs typeface="Public Sans Bold"/>
                <a:sym typeface="Public Sans Bold"/>
              </a:rPr>
              <a:t>THE STRONGES</a:t>
            </a:r>
            <a:r>
              <a:rPr lang="en-US" b="true" sz="3200" spc="320" strike="noStrike" u="none">
                <a:solidFill>
                  <a:srgbClr val="FFFFFF">
                    <a:alpha val="36863"/>
                  </a:srgbClr>
                </a:solidFill>
                <a:latin typeface="Public Sans Bold"/>
                <a:ea typeface="Public Sans Bold"/>
                <a:cs typeface="Public Sans Bold"/>
                <a:sym typeface="Public Sans Bold"/>
              </a:rPr>
              <a:t>T MAN</a:t>
            </a:r>
          </a:p>
        </p:txBody>
      </p:sp>
      <p:sp>
        <p:nvSpPr>
          <p:cNvPr name="TextBox 17" id="17"/>
          <p:cNvSpPr txBox="true"/>
          <p:nvPr/>
        </p:nvSpPr>
        <p:spPr>
          <a:xfrm rot="0">
            <a:off x="1640921" y="4434574"/>
            <a:ext cx="5273084"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alpha val="36863"/>
                  </a:srgbClr>
                </a:solidFill>
                <a:latin typeface="Public Sans Bold"/>
                <a:ea typeface="Public Sans Bold"/>
                <a:cs typeface="Public Sans Bold"/>
                <a:sym typeface="Public Sans Bold"/>
              </a:rPr>
              <a:t>THE SMARTES</a:t>
            </a:r>
            <a:r>
              <a:rPr lang="en-US" b="true" sz="3200" spc="320" strike="noStrike" u="none">
                <a:solidFill>
                  <a:srgbClr val="FFFFFF">
                    <a:alpha val="36863"/>
                  </a:srgbClr>
                </a:solidFill>
                <a:latin typeface="Public Sans Bold"/>
                <a:ea typeface="Public Sans Bold"/>
                <a:cs typeface="Public Sans Bold"/>
                <a:sym typeface="Public Sans Bold"/>
              </a:rPr>
              <a:t>T MAN</a:t>
            </a:r>
          </a:p>
        </p:txBody>
      </p:sp>
      <p:sp>
        <p:nvSpPr>
          <p:cNvPr name="TextBox 18" id="18"/>
          <p:cNvSpPr txBox="true"/>
          <p:nvPr/>
        </p:nvSpPr>
        <p:spPr>
          <a:xfrm rot="0">
            <a:off x="1640921" y="5501374"/>
            <a:ext cx="5273084" cy="981075"/>
          </a:xfrm>
          <a:prstGeom prst="rect">
            <a:avLst/>
          </a:prstGeom>
        </p:spPr>
        <p:txBody>
          <a:bodyPr anchor="t" rtlCol="false" tIns="0" lIns="0" bIns="0" rIns="0">
            <a:spAutoFit/>
          </a:bodyPr>
          <a:lstStyle/>
          <a:p>
            <a:pPr algn="ctr">
              <a:lnSpc>
                <a:spcPts val="3840"/>
              </a:lnSpc>
            </a:pPr>
            <a:r>
              <a:rPr lang="en-US" b="true" sz="3200" spc="320">
                <a:solidFill>
                  <a:srgbClr val="FFFFFF">
                    <a:alpha val="36863"/>
                  </a:srgbClr>
                </a:solidFill>
                <a:latin typeface="Public Sans Bold"/>
                <a:ea typeface="Public Sans Bold"/>
                <a:cs typeface="Public Sans Bold"/>
                <a:sym typeface="Public Sans Bold"/>
              </a:rPr>
              <a:t>THE MOST </a:t>
            </a:r>
          </a:p>
          <a:p>
            <a:pPr algn="ctr" marL="0" indent="0" lvl="0">
              <a:lnSpc>
                <a:spcPts val="3840"/>
              </a:lnSpc>
              <a:spcBef>
                <a:spcPct val="0"/>
              </a:spcBef>
            </a:pPr>
            <a:r>
              <a:rPr lang="en-US" b="true" sz="3200" spc="320">
                <a:solidFill>
                  <a:srgbClr val="FFFFFF">
                    <a:alpha val="36863"/>
                  </a:srgbClr>
                </a:solidFill>
                <a:latin typeface="Public Sans Bold"/>
                <a:ea typeface="Public Sans Bold"/>
                <a:cs typeface="Public Sans Bold"/>
                <a:sym typeface="Public Sans Bold"/>
              </a:rPr>
              <a:t>TALENTED</a:t>
            </a:r>
            <a:r>
              <a:rPr lang="en-US" b="true" sz="3200" spc="320" strike="noStrike" u="none">
                <a:solidFill>
                  <a:srgbClr val="FFFFFF">
                    <a:alpha val="36863"/>
                  </a:srgbClr>
                </a:solidFill>
                <a:latin typeface="Public Sans Bold"/>
                <a:ea typeface="Public Sans Bold"/>
                <a:cs typeface="Public Sans Bold"/>
                <a:sym typeface="Public Sans Bold"/>
              </a:rPr>
              <a:t> MAN</a:t>
            </a:r>
          </a:p>
        </p:txBody>
      </p:sp>
      <p:sp>
        <p:nvSpPr>
          <p:cNvPr name="TextBox 19" id="19"/>
          <p:cNvSpPr txBox="true"/>
          <p:nvPr/>
        </p:nvSpPr>
        <p:spPr>
          <a:xfrm rot="0">
            <a:off x="1640921" y="6956318"/>
            <a:ext cx="5273084" cy="981075"/>
          </a:xfrm>
          <a:prstGeom prst="rect">
            <a:avLst/>
          </a:prstGeom>
        </p:spPr>
        <p:txBody>
          <a:bodyPr anchor="t" rtlCol="false" tIns="0" lIns="0" bIns="0" rIns="0">
            <a:spAutoFit/>
          </a:bodyPr>
          <a:lstStyle/>
          <a:p>
            <a:pPr algn="ctr">
              <a:lnSpc>
                <a:spcPts val="3840"/>
              </a:lnSpc>
            </a:pPr>
            <a:r>
              <a:rPr lang="en-US" b="true" sz="3200" spc="320">
                <a:solidFill>
                  <a:srgbClr val="FFFFFF">
                    <a:alpha val="36863"/>
                  </a:srgbClr>
                </a:solidFill>
                <a:latin typeface="Public Sans Bold"/>
                <a:ea typeface="Public Sans Bold"/>
                <a:cs typeface="Public Sans Bold"/>
                <a:sym typeface="Public Sans Bold"/>
              </a:rPr>
              <a:t>THE MOST </a:t>
            </a:r>
          </a:p>
          <a:p>
            <a:pPr algn="ctr" marL="0" indent="0" lvl="0">
              <a:lnSpc>
                <a:spcPts val="3840"/>
              </a:lnSpc>
              <a:spcBef>
                <a:spcPct val="0"/>
              </a:spcBef>
            </a:pPr>
            <a:r>
              <a:rPr lang="en-US" b="true" sz="3200" spc="320">
                <a:solidFill>
                  <a:srgbClr val="FFFFFF">
                    <a:alpha val="36863"/>
                  </a:srgbClr>
                </a:solidFill>
                <a:latin typeface="Public Sans Bold"/>
                <a:ea typeface="Public Sans Bold"/>
                <a:cs typeface="Public Sans Bold"/>
                <a:sym typeface="Public Sans Bold"/>
              </a:rPr>
              <a:t>SUCCESSFUL</a:t>
            </a:r>
            <a:r>
              <a:rPr lang="en-US" b="true" sz="3200" spc="320" strike="noStrike" u="none">
                <a:solidFill>
                  <a:srgbClr val="FFFFFF">
                    <a:alpha val="36863"/>
                  </a:srgbClr>
                </a:solidFill>
                <a:latin typeface="Public Sans Bold"/>
                <a:ea typeface="Public Sans Bold"/>
                <a:cs typeface="Public Sans Bold"/>
                <a:sym typeface="Public Sans Bold"/>
              </a:rPr>
              <a:t> MAN</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3869295" y="-2924050"/>
            <a:ext cx="23670414" cy="13211050"/>
          </a:xfrm>
          <a:custGeom>
            <a:avLst/>
            <a:gdLst/>
            <a:ahLst/>
            <a:cxnLst/>
            <a:rect r="r" b="b" t="t" l="l"/>
            <a:pathLst>
              <a:path h="13211050" w="23670414">
                <a:moveTo>
                  <a:pt x="0" y="0"/>
                </a:moveTo>
                <a:lnTo>
                  <a:pt x="23670413" y="0"/>
                </a:lnTo>
                <a:lnTo>
                  <a:pt x="23670413" y="13211050"/>
                </a:lnTo>
                <a:lnTo>
                  <a:pt x="0" y="13211050"/>
                </a:lnTo>
                <a:lnTo>
                  <a:pt x="0" y="0"/>
                </a:lnTo>
                <a:close/>
              </a:path>
            </a:pathLst>
          </a:custGeom>
          <a:blipFill>
            <a:blip r:embed="rId2"/>
            <a:stretch>
              <a:fillRect l="0" t="0" r="0" b="0"/>
            </a:stretch>
          </a:blipFill>
        </p:spPr>
      </p:sp>
      <p:grpSp>
        <p:nvGrpSpPr>
          <p:cNvPr name="Group 3" id="3"/>
          <p:cNvGrpSpPr/>
          <p:nvPr/>
        </p:nvGrpSpPr>
        <p:grpSpPr>
          <a:xfrm rot="0">
            <a:off x="0" y="-154819"/>
            <a:ext cx="22130729" cy="10596637"/>
            <a:chOff x="0" y="0"/>
            <a:chExt cx="5828669" cy="2790884"/>
          </a:xfrm>
        </p:grpSpPr>
        <p:sp>
          <p:nvSpPr>
            <p:cNvPr name="Freeform 4" id="4"/>
            <p:cNvSpPr/>
            <p:nvPr/>
          </p:nvSpPr>
          <p:spPr>
            <a:xfrm flipH="false" flipV="false" rot="0">
              <a:off x="0" y="0"/>
              <a:ext cx="5828669" cy="2790884"/>
            </a:xfrm>
            <a:custGeom>
              <a:avLst/>
              <a:gdLst/>
              <a:ahLst/>
              <a:cxnLst/>
              <a:rect r="r" b="b" t="t" l="l"/>
              <a:pathLst>
                <a:path h="2790884" w="5828669">
                  <a:moveTo>
                    <a:pt x="0" y="0"/>
                  </a:moveTo>
                  <a:lnTo>
                    <a:pt x="5828669" y="0"/>
                  </a:lnTo>
                  <a:lnTo>
                    <a:pt x="5828669" y="2790884"/>
                  </a:lnTo>
                  <a:lnTo>
                    <a:pt x="0" y="2790884"/>
                  </a:lnTo>
                  <a:close/>
                </a:path>
              </a:pathLst>
            </a:custGeom>
            <a:gradFill rotWithShape="true">
              <a:gsLst>
                <a:gs pos="0">
                  <a:srgbClr val="000000">
                    <a:alpha val="100000"/>
                  </a:srgbClr>
                </a:gs>
                <a:gs pos="100000">
                  <a:srgbClr val="000000">
                    <a:alpha val="0"/>
                  </a:srgbClr>
                </a:gs>
              </a:gsLst>
              <a:lin ang="0"/>
            </a:gradFill>
          </p:spPr>
        </p:sp>
        <p:sp>
          <p:nvSpPr>
            <p:cNvPr name="TextBox 5" id="5"/>
            <p:cNvSpPr txBox="true"/>
            <p:nvPr/>
          </p:nvSpPr>
          <p:spPr>
            <a:xfrm>
              <a:off x="0" y="-38100"/>
              <a:ext cx="5828669" cy="2828984"/>
            </a:xfrm>
            <a:prstGeom prst="rect">
              <a:avLst/>
            </a:prstGeom>
          </p:spPr>
          <p:txBody>
            <a:bodyPr anchor="ctr" rtlCol="false" tIns="71438" lIns="71438" bIns="71438" rIns="71438"/>
            <a:lstStyle/>
            <a:p>
              <a:pPr algn="ctr">
                <a:lnSpc>
                  <a:spcPts val="2756"/>
                </a:lnSpc>
                <a:spcBef>
                  <a:spcPct val="0"/>
                </a:spcBef>
              </a:pPr>
            </a:p>
          </p:txBody>
        </p:sp>
      </p:grpSp>
      <p:sp>
        <p:nvSpPr>
          <p:cNvPr name="TextBox 6" id="6"/>
          <p:cNvSpPr txBox="true"/>
          <p:nvPr/>
        </p:nvSpPr>
        <p:spPr>
          <a:xfrm rot="0">
            <a:off x="2208060" y="1190625"/>
            <a:ext cx="11515703" cy="1399230"/>
          </a:xfrm>
          <a:prstGeom prst="rect">
            <a:avLst/>
          </a:prstGeom>
        </p:spPr>
        <p:txBody>
          <a:bodyPr anchor="t" rtlCol="false" tIns="0" lIns="0" bIns="0" rIns="0">
            <a:spAutoFit/>
          </a:bodyPr>
          <a:lstStyle/>
          <a:p>
            <a:pPr algn="ctr">
              <a:lnSpc>
                <a:spcPts val="10676"/>
              </a:lnSpc>
            </a:pPr>
            <a:r>
              <a:rPr lang="en-US" sz="10266" i="true" spc="-1026">
                <a:solidFill>
                  <a:srgbClr val="FFFFFF"/>
                </a:solidFill>
                <a:latin typeface="Playfair Display Italics"/>
                <a:ea typeface="Playfair Display Italics"/>
                <a:cs typeface="Playfair Display Italics"/>
                <a:sym typeface="Playfair Display Italics"/>
              </a:rPr>
              <a:t>What Does God Look For?</a:t>
            </a:r>
          </a:p>
        </p:txBody>
      </p:sp>
      <p:sp>
        <p:nvSpPr>
          <p:cNvPr name="TextBox 7" id="7"/>
          <p:cNvSpPr txBox="true"/>
          <p:nvPr/>
        </p:nvSpPr>
        <p:spPr>
          <a:xfrm rot="0">
            <a:off x="3445434" y="781050"/>
            <a:ext cx="8349131" cy="476250"/>
          </a:xfrm>
          <a:prstGeom prst="rect">
            <a:avLst/>
          </a:prstGeom>
        </p:spPr>
        <p:txBody>
          <a:bodyPr anchor="t" rtlCol="false" tIns="0" lIns="0" bIns="0" rIns="0">
            <a:spAutoFit/>
          </a:bodyPr>
          <a:lstStyle/>
          <a:p>
            <a:pPr algn="ctr" marL="0" indent="0" lvl="0">
              <a:lnSpc>
                <a:spcPts val="3600"/>
              </a:lnSpc>
            </a:pPr>
            <a:r>
              <a:rPr lang="en-US" b="true" sz="3000" spc="300">
                <a:solidFill>
                  <a:srgbClr val="FFFFFF"/>
                </a:solidFill>
                <a:latin typeface="Public Sans Bold"/>
                <a:ea typeface="Public Sans Bold"/>
                <a:cs typeface="Public Sans Bold"/>
                <a:sym typeface="Public Sans Bold"/>
              </a:rPr>
              <a:t>THE BIGGER PICTURE</a:t>
            </a:r>
          </a:p>
        </p:txBody>
      </p:sp>
      <p:sp>
        <p:nvSpPr>
          <p:cNvPr name="TextBox 8" id="8"/>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14</a:t>
            </a:r>
          </a:p>
        </p:txBody>
      </p:sp>
      <p:sp>
        <p:nvSpPr>
          <p:cNvPr name="TextBox 9" id="9"/>
          <p:cNvSpPr txBox="true"/>
          <p:nvPr/>
        </p:nvSpPr>
        <p:spPr>
          <a:xfrm rot="0">
            <a:off x="741764" y="8705850"/>
            <a:ext cx="13756472" cy="552450"/>
          </a:xfrm>
          <a:prstGeom prst="rect">
            <a:avLst/>
          </a:prstGeom>
        </p:spPr>
        <p:txBody>
          <a:bodyPr anchor="t" rtlCol="false" tIns="0" lIns="0" bIns="0" rIns="0">
            <a:spAutoFit/>
          </a:bodyPr>
          <a:lstStyle/>
          <a:p>
            <a:pPr algn="ctr">
              <a:lnSpc>
                <a:spcPts val="4239"/>
              </a:lnSpc>
              <a:spcBef>
                <a:spcPct val="0"/>
              </a:spcBef>
            </a:pPr>
            <a:r>
              <a:rPr lang="en-US" b="true" sz="3533" spc="353">
                <a:solidFill>
                  <a:srgbClr val="FFFFFF"/>
                </a:solidFill>
                <a:latin typeface="Public Sans Bold"/>
                <a:ea typeface="Public Sans Bold"/>
                <a:cs typeface="Public Sans Bold"/>
                <a:sym typeface="Public Sans Bold"/>
              </a:rPr>
              <a:t>“THE LORD LOOKS AT THE HEART.” — 1 SAMUEL 16:7</a:t>
            </a:r>
          </a:p>
        </p:txBody>
      </p:sp>
      <p:grpSp>
        <p:nvGrpSpPr>
          <p:cNvPr name="Group 10" id="10"/>
          <p:cNvGrpSpPr/>
          <p:nvPr/>
        </p:nvGrpSpPr>
        <p:grpSpPr>
          <a:xfrm rot="0">
            <a:off x="7713774" y="2835402"/>
            <a:ext cx="6497526" cy="5643950"/>
            <a:chOff x="0" y="0"/>
            <a:chExt cx="1428604" cy="1240930"/>
          </a:xfrm>
        </p:grpSpPr>
        <p:sp>
          <p:nvSpPr>
            <p:cNvPr name="Freeform 11" id="11"/>
            <p:cNvSpPr/>
            <p:nvPr/>
          </p:nvSpPr>
          <p:spPr>
            <a:xfrm flipH="false" flipV="false" rot="0">
              <a:off x="0" y="0"/>
              <a:ext cx="1428604" cy="1240929"/>
            </a:xfrm>
            <a:custGeom>
              <a:avLst/>
              <a:gdLst/>
              <a:ahLst/>
              <a:cxnLst/>
              <a:rect r="r" b="b" t="t" l="l"/>
              <a:pathLst>
                <a:path h="1240929" w="1428604">
                  <a:moveTo>
                    <a:pt x="66725" y="0"/>
                  </a:moveTo>
                  <a:lnTo>
                    <a:pt x="1361879" y="0"/>
                  </a:lnTo>
                  <a:cubicBezTo>
                    <a:pt x="1398731" y="0"/>
                    <a:pt x="1428604" y="29874"/>
                    <a:pt x="1428604" y="66725"/>
                  </a:cubicBezTo>
                  <a:lnTo>
                    <a:pt x="1428604" y="1174204"/>
                  </a:lnTo>
                  <a:cubicBezTo>
                    <a:pt x="1428604" y="1191901"/>
                    <a:pt x="1421574" y="1208873"/>
                    <a:pt x="1409061" y="1221386"/>
                  </a:cubicBezTo>
                  <a:cubicBezTo>
                    <a:pt x="1396548" y="1233900"/>
                    <a:pt x="1379576" y="1240929"/>
                    <a:pt x="1361879" y="1240929"/>
                  </a:cubicBezTo>
                  <a:lnTo>
                    <a:pt x="66725" y="1240929"/>
                  </a:lnTo>
                  <a:cubicBezTo>
                    <a:pt x="29874" y="1240929"/>
                    <a:pt x="0" y="1211056"/>
                    <a:pt x="0" y="1174204"/>
                  </a:cubicBezTo>
                  <a:lnTo>
                    <a:pt x="0" y="66725"/>
                  </a:lnTo>
                  <a:cubicBezTo>
                    <a:pt x="0" y="29874"/>
                    <a:pt x="29874" y="0"/>
                    <a:pt x="66725" y="0"/>
                  </a:cubicBezTo>
                  <a:close/>
                </a:path>
              </a:pathLst>
            </a:custGeom>
            <a:ln w="9525" cap="rnd">
              <a:solidFill>
                <a:srgbClr val="FFFFFF"/>
              </a:solidFill>
              <a:prstDash val="solid"/>
              <a:round/>
            </a:ln>
          </p:spPr>
        </p:sp>
        <p:sp>
          <p:nvSpPr>
            <p:cNvPr name="TextBox 12" id="12"/>
            <p:cNvSpPr txBox="true"/>
            <p:nvPr/>
          </p:nvSpPr>
          <p:spPr>
            <a:xfrm>
              <a:off x="0" y="-38100"/>
              <a:ext cx="1428604" cy="1279030"/>
            </a:xfrm>
            <a:prstGeom prst="rect">
              <a:avLst/>
            </a:prstGeom>
          </p:spPr>
          <p:txBody>
            <a:bodyPr anchor="ctr" rtlCol="false" tIns="71438" lIns="71438" bIns="71438" rIns="71438"/>
            <a:lstStyle/>
            <a:p>
              <a:pPr algn="ctr">
                <a:lnSpc>
                  <a:spcPts val="2756"/>
                </a:lnSpc>
              </a:pPr>
            </a:p>
          </p:txBody>
        </p:sp>
      </p:grpSp>
      <p:grpSp>
        <p:nvGrpSpPr>
          <p:cNvPr name="Group 13" id="13"/>
          <p:cNvGrpSpPr/>
          <p:nvPr/>
        </p:nvGrpSpPr>
        <p:grpSpPr>
          <a:xfrm rot="0">
            <a:off x="1028700" y="2835402"/>
            <a:ext cx="6497526" cy="5643950"/>
            <a:chOff x="0" y="0"/>
            <a:chExt cx="1428604" cy="1240930"/>
          </a:xfrm>
        </p:grpSpPr>
        <p:sp>
          <p:nvSpPr>
            <p:cNvPr name="Freeform 14" id="14"/>
            <p:cNvSpPr/>
            <p:nvPr/>
          </p:nvSpPr>
          <p:spPr>
            <a:xfrm flipH="false" flipV="false" rot="0">
              <a:off x="0" y="0"/>
              <a:ext cx="1428604" cy="1240929"/>
            </a:xfrm>
            <a:custGeom>
              <a:avLst/>
              <a:gdLst/>
              <a:ahLst/>
              <a:cxnLst/>
              <a:rect r="r" b="b" t="t" l="l"/>
              <a:pathLst>
                <a:path h="1240929" w="1428604">
                  <a:moveTo>
                    <a:pt x="66725" y="0"/>
                  </a:moveTo>
                  <a:lnTo>
                    <a:pt x="1361879" y="0"/>
                  </a:lnTo>
                  <a:cubicBezTo>
                    <a:pt x="1398731" y="0"/>
                    <a:pt x="1428604" y="29874"/>
                    <a:pt x="1428604" y="66725"/>
                  </a:cubicBezTo>
                  <a:lnTo>
                    <a:pt x="1428604" y="1174204"/>
                  </a:lnTo>
                  <a:cubicBezTo>
                    <a:pt x="1428604" y="1191901"/>
                    <a:pt x="1421574" y="1208873"/>
                    <a:pt x="1409061" y="1221386"/>
                  </a:cubicBezTo>
                  <a:cubicBezTo>
                    <a:pt x="1396548" y="1233900"/>
                    <a:pt x="1379576" y="1240929"/>
                    <a:pt x="1361879" y="1240929"/>
                  </a:cubicBezTo>
                  <a:lnTo>
                    <a:pt x="66725" y="1240929"/>
                  </a:lnTo>
                  <a:cubicBezTo>
                    <a:pt x="29874" y="1240929"/>
                    <a:pt x="0" y="1211056"/>
                    <a:pt x="0" y="1174204"/>
                  </a:cubicBezTo>
                  <a:lnTo>
                    <a:pt x="0" y="66725"/>
                  </a:lnTo>
                  <a:cubicBezTo>
                    <a:pt x="0" y="29874"/>
                    <a:pt x="29874" y="0"/>
                    <a:pt x="66725" y="0"/>
                  </a:cubicBezTo>
                  <a:close/>
                </a:path>
              </a:pathLst>
            </a:custGeom>
            <a:ln w="9525" cap="rnd">
              <a:solidFill>
                <a:srgbClr val="FFFFFF"/>
              </a:solidFill>
              <a:prstDash val="solid"/>
              <a:round/>
            </a:ln>
          </p:spPr>
        </p:sp>
        <p:sp>
          <p:nvSpPr>
            <p:cNvPr name="TextBox 15" id="15"/>
            <p:cNvSpPr txBox="true"/>
            <p:nvPr/>
          </p:nvSpPr>
          <p:spPr>
            <a:xfrm>
              <a:off x="0" y="-38100"/>
              <a:ext cx="1428604" cy="1279030"/>
            </a:xfrm>
            <a:prstGeom prst="rect">
              <a:avLst/>
            </a:prstGeom>
          </p:spPr>
          <p:txBody>
            <a:bodyPr anchor="ctr" rtlCol="false" tIns="71438" lIns="71438" bIns="71438" rIns="71438"/>
            <a:lstStyle/>
            <a:p>
              <a:pPr algn="ctr">
                <a:lnSpc>
                  <a:spcPts val="2756"/>
                </a:lnSpc>
              </a:pPr>
            </a:p>
          </p:txBody>
        </p:sp>
      </p:grpSp>
      <p:sp>
        <p:nvSpPr>
          <p:cNvPr name="TextBox 16" id="16"/>
          <p:cNvSpPr txBox="true"/>
          <p:nvPr/>
        </p:nvSpPr>
        <p:spPr>
          <a:xfrm rot="0">
            <a:off x="1640921" y="3367837"/>
            <a:ext cx="5273084"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alpha val="36863"/>
                  </a:srgbClr>
                </a:solidFill>
                <a:latin typeface="Public Sans Bold"/>
                <a:ea typeface="Public Sans Bold"/>
                <a:cs typeface="Public Sans Bold"/>
                <a:sym typeface="Public Sans Bold"/>
              </a:rPr>
              <a:t>THE STRONGES</a:t>
            </a:r>
            <a:r>
              <a:rPr lang="en-US" b="true" sz="3200" spc="320" strike="noStrike" u="none">
                <a:solidFill>
                  <a:srgbClr val="FFFFFF">
                    <a:alpha val="36863"/>
                  </a:srgbClr>
                </a:solidFill>
                <a:latin typeface="Public Sans Bold"/>
                <a:ea typeface="Public Sans Bold"/>
                <a:cs typeface="Public Sans Bold"/>
                <a:sym typeface="Public Sans Bold"/>
              </a:rPr>
              <a:t>T MAN</a:t>
            </a:r>
          </a:p>
        </p:txBody>
      </p:sp>
      <p:sp>
        <p:nvSpPr>
          <p:cNvPr name="TextBox 17" id="17"/>
          <p:cNvSpPr txBox="true"/>
          <p:nvPr/>
        </p:nvSpPr>
        <p:spPr>
          <a:xfrm rot="0">
            <a:off x="1640921" y="4434574"/>
            <a:ext cx="5273084"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alpha val="36863"/>
                  </a:srgbClr>
                </a:solidFill>
                <a:latin typeface="Public Sans Bold"/>
                <a:ea typeface="Public Sans Bold"/>
                <a:cs typeface="Public Sans Bold"/>
                <a:sym typeface="Public Sans Bold"/>
              </a:rPr>
              <a:t>THE SMARTES</a:t>
            </a:r>
            <a:r>
              <a:rPr lang="en-US" b="true" sz="3200" spc="320" strike="noStrike" u="none">
                <a:solidFill>
                  <a:srgbClr val="FFFFFF">
                    <a:alpha val="36863"/>
                  </a:srgbClr>
                </a:solidFill>
                <a:latin typeface="Public Sans Bold"/>
                <a:ea typeface="Public Sans Bold"/>
                <a:cs typeface="Public Sans Bold"/>
                <a:sym typeface="Public Sans Bold"/>
              </a:rPr>
              <a:t>T MAN</a:t>
            </a:r>
          </a:p>
        </p:txBody>
      </p:sp>
      <p:sp>
        <p:nvSpPr>
          <p:cNvPr name="TextBox 18" id="18"/>
          <p:cNvSpPr txBox="true"/>
          <p:nvPr/>
        </p:nvSpPr>
        <p:spPr>
          <a:xfrm rot="0">
            <a:off x="1640921" y="5501374"/>
            <a:ext cx="5273084" cy="981075"/>
          </a:xfrm>
          <a:prstGeom prst="rect">
            <a:avLst/>
          </a:prstGeom>
        </p:spPr>
        <p:txBody>
          <a:bodyPr anchor="t" rtlCol="false" tIns="0" lIns="0" bIns="0" rIns="0">
            <a:spAutoFit/>
          </a:bodyPr>
          <a:lstStyle/>
          <a:p>
            <a:pPr algn="ctr">
              <a:lnSpc>
                <a:spcPts val="3840"/>
              </a:lnSpc>
            </a:pPr>
            <a:r>
              <a:rPr lang="en-US" b="true" sz="3200" spc="320">
                <a:solidFill>
                  <a:srgbClr val="FFFFFF">
                    <a:alpha val="36863"/>
                  </a:srgbClr>
                </a:solidFill>
                <a:latin typeface="Public Sans Bold"/>
                <a:ea typeface="Public Sans Bold"/>
                <a:cs typeface="Public Sans Bold"/>
                <a:sym typeface="Public Sans Bold"/>
              </a:rPr>
              <a:t>THE MOST </a:t>
            </a:r>
          </a:p>
          <a:p>
            <a:pPr algn="ctr" marL="0" indent="0" lvl="0">
              <a:lnSpc>
                <a:spcPts val="3840"/>
              </a:lnSpc>
              <a:spcBef>
                <a:spcPct val="0"/>
              </a:spcBef>
            </a:pPr>
            <a:r>
              <a:rPr lang="en-US" b="true" sz="3200" spc="320">
                <a:solidFill>
                  <a:srgbClr val="FFFFFF">
                    <a:alpha val="36863"/>
                  </a:srgbClr>
                </a:solidFill>
                <a:latin typeface="Public Sans Bold"/>
                <a:ea typeface="Public Sans Bold"/>
                <a:cs typeface="Public Sans Bold"/>
                <a:sym typeface="Public Sans Bold"/>
              </a:rPr>
              <a:t>TALENTED</a:t>
            </a:r>
            <a:r>
              <a:rPr lang="en-US" b="true" sz="3200" spc="320" strike="noStrike" u="none">
                <a:solidFill>
                  <a:srgbClr val="FFFFFF">
                    <a:alpha val="36863"/>
                  </a:srgbClr>
                </a:solidFill>
                <a:latin typeface="Public Sans Bold"/>
                <a:ea typeface="Public Sans Bold"/>
                <a:cs typeface="Public Sans Bold"/>
                <a:sym typeface="Public Sans Bold"/>
              </a:rPr>
              <a:t> MAN</a:t>
            </a:r>
          </a:p>
        </p:txBody>
      </p:sp>
      <p:sp>
        <p:nvSpPr>
          <p:cNvPr name="TextBox 19" id="19"/>
          <p:cNvSpPr txBox="true"/>
          <p:nvPr/>
        </p:nvSpPr>
        <p:spPr>
          <a:xfrm rot="0">
            <a:off x="1640921" y="6956318"/>
            <a:ext cx="5273084" cy="981075"/>
          </a:xfrm>
          <a:prstGeom prst="rect">
            <a:avLst/>
          </a:prstGeom>
        </p:spPr>
        <p:txBody>
          <a:bodyPr anchor="t" rtlCol="false" tIns="0" lIns="0" bIns="0" rIns="0">
            <a:spAutoFit/>
          </a:bodyPr>
          <a:lstStyle/>
          <a:p>
            <a:pPr algn="ctr">
              <a:lnSpc>
                <a:spcPts val="3840"/>
              </a:lnSpc>
            </a:pPr>
            <a:r>
              <a:rPr lang="en-US" b="true" sz="3200" spc="320">
                <a:solidFill>
                  <a:srgbClr val="FFFFFF">
                    <a:alpha val="36863"/>
                  </a:srgbClr>
                </a:solidFill>
                <a:latin typeface="Public Sans Bold"/>
                <a:ea typeface="Public Sans Bold"/>
                <a:cs typeface="Public Sans Bold"/>
                <a:sym typeface="Public Sans Bold"/>
              </a:rPr>
              <a:t>THE MOST </a:t>
            </a:r>
          </a:p>
          <a:p>
            <a:pPr algn="ctr" marL="0" indent="0" lvl="0">
              <a:lnSpc>
                <a:spcPts val="3840"/>
              </a:lnSpc>
              <a:spcBef>
                <a:spcPct val="0"/>
              </a:spcBef>
            </a:pPr>
            <a:r>
              <a:rPr lang="en-US" b="true" sz="3200" spc="320">
                <a:solidFill>
                  <a:srgbClr val="FFFFFF">
                    <a:alpha val="36863"/>
                  </a:srgbClr>
                </a:solidFill>
                <a:latin typeface="Public Sans Bold"/>
                <a:ea typeface="Public Sans Bold"/>
                <a:cs typeface="Public Sans Bold"/>
                <a:sym typeface="Public Sans Bold"/>
              </a:rPr>
              <a:t>SUCCESSFUL</a:t>
            </a:r>
            <a:r>
              <a:rPr lang="en-US" b="true" sz="3200" spc="320" strike="noStrike" u="none">
                <a:solidFill>
                  <a:srgbClr val="FFFFFF">
                    <a:alpha val="36863"/>
                  </a:srgbClr>
                </a:solidFill>
                <a:latin typeface="Public Sans Bold"/>
                <a:ea typeface="Public Sans Bold"/>
                <a:cs typeface="Public Sans Bold"/>
                <a:sym typeface="Public Sans Bold"/>
              </a:rPr>
              <a:t> MAN</a:t>
            </a:r>
          </a:p>
        </p:txBody>
      </p:sp>
      <p:sp>
        <p:nvSpPr>
          <p:cNvPr name="TextBox 20" id="20"/>
          <p:cNvSpPr txBox="true"/>
          <p:nvPr/>
        </p:nvSpPr>
        <p:spPr>
          <a:xfrm rot="0">
            <a:off x="8325995" y="3367837"/>
            <a:ext cx="5273084" cy="981075"/>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“LORD, YOU ARE GREA</a:t>
            </a:r>
            <a:r>
              <a:rPr lang="en-US" b="true" sz="3200" spc="320" strike="noStrike" u="none">
                <a:solidFill>
                  <a:srgbClr val="FFFFFF"/>
                </a:solidFill>
                <a:latin typeface="Public Sans Bold"/>
                <a:ea typeface="Public Sans Bold"/>
                <a:cs typeface="Public Sans Bold"/>
                <a:sym typeface="Public Sans Bold"/>
              </a:rPr>
              <a:t>TER THAN ME.”</a:t>
            </a:r>
          </a:p>
        </p:txBody>
      </p:sp>
      <p:sp>
        <p:nvSpPr>
          <p:cNvPr name="TextBox 21" id="21"/>
          <p:cNvSpPr txBox="true"/>
          <p:nvPr/>
        </p:nvSpPr>
        <p:spPr>
          <a:xfrm rot="0">
            <a:off x="8325995" y="4829550"/>
            <a:ext cx="5273084"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“LORD, CHANGE ME.”</a:t>
            </a:r>
          </a:p>
        </p:txBody>
      </p:sp>
      <p:sp>
        <p:nvSpPr>
          <p:cNvPr name="TextBox 22" id="22"/>
          <p:cNvSpPr txBox="true"/>
          <p:nvPr/>
        </p:nvSpPr>
        <p:spPr>
          <a:xfrm rot="0">
            <a:off x="8325995" y="5987149"/>
            <a:ext cx="5273084"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“LORD, SEND</a:t>
            </a:r>
            <a:r>
              <a:rPr lang="en-US" b="true" sz="3200" spc="320" strike="noStrike" u="none">
                <a:solidFill>
                  <a:srgbClr val="FFFFFF"/>
                </a:solidFill>
                <a:latin typeface="Public Sans Bold"/>
                <a:ea typeface="Public Sans Bold"/>
                <a:cs typeface="Public Sans Bold"/>
                <a:sym typeface="Public Sans Bold"/>
              </a:rPr>
              <a:t> ME.”</a:t>
            </a:r>
          </a:p>
        </p:txBody>
      </p:sp>
      <p:sp>
        <p:nvSpPr>
          <p:cNvPr name="TextBox 23" id="23"/>
          <p:cNvSpPr txBox="true"/>
          <p:nvPr/>
        </p:nvSpPr>
        <p:spPr>
          <a:xfrm rot="0">
            <a:off x="8325995" y="6956318"/>
            <a:ext cx="5273084" cy="981075"/>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“LORD, I WILL OBEY YOU.”</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3869295" y="-2924050"/>
            <a:ext cx="23670414" cy="13211050"/>
          </a:xfrm>
          <a:custGeom>
            <a:avLst/>
            <a:gdLst/>
            <a:ahLst/>
            <a:cxnLst/>
            <a:rect r="r" b="b" t="t" l="l"/>
            <a:pathLst>
              <a:path h="13211050" w="23670414">
                <a:moveTo>
                  <a:pt x="0" y="0"/>
                </a:moveTo>
                <a:lnTo>
                  <a:pt x="23670413" y="0"/>
                </a:lnTo>
                <a:lnTo>
                  <a:pt x="23670413" y="13211050"/>
                </a:lnTo>
                <a:lnTo>
                  <a:pt x="0" y="13211050"/>
                </a:lnTo>
                <a:lnTo>
                  <a:pt x="0" y="0"/>
                </a:lnTo>
                <a:close/>
              </a:path>
            </a:pathLst>
          </a:custGeom>
          <a:blipFill>
            <a:blip r:embed="rId2">
              <a:alphaModFix amt="46000"/>
            </a:blip>
            <a:stretch>
              <a:fillRect l="0" t="0" r="0" b="0"/>
            </a:stretch>
          </a:blipFill>
        </p:spPr>
      </p:sp>
      <p:grpSp>
        <p:nvGrpSpPr>
          <p:cNvPr name="Group 3" id="3"/>
          <p:cNvGrpSpPr/>
          <p:nvPr/>
        </p:nvGrpSpPr>
        <p:grpSpPr>
          <a:xfrm rot="0">
            <a:off x="0" y="-154819"/>
            <a:ext cx="22130729" cy="10596637"/>
            <a:chOff x="0" y="0"/>
            <a:chExt cx="5828669" cy="2790884"/>
          </a:xfrm>
        </p:grpSpPr>
        <p:sp>
          <p:nvSpPr>
            <p:cNvPr name="Freeform 4" id="4"/>
            <p:cNvSpPr/>
            <p:nvPr/>
          </p:nvSpPr>
          <p:spPr>
            <a:xfrm flipH="false" flipV="false" rot="0">
              <a:off x="0" y="0"/>
              <a:ext cx="5828669" cy="2790884"/>
            </a:xfrm>
            <a:custGeom>
              <a:avLst/>
              <a:gdLst/>
              <a:ahLst/>
              <a:cxnLst/>
              <a:rect r="r" b="b" t="t" l="l"/>
              <a:pathLst>
                <a:path h="2790884" w="5828669">
                  <a:moveTo>
                    <a:pt x="0" y="0"/>
                  </a:moveTo>
                  <a:lnTo>
                    <a:pt x="5828669" y="0"/>
                  </a:lnTo>
                  <a:lnTo>
                    <a:pt x="5828669" y="2790884"/>
                  </a:lnTo>
                  <a:lnTo>
                    <a:pt x="0" y="2790884"/>
                  </a:lnTo>
                  <a:close/>
                </a:path>
              </a:pathLst>
            </a:custGeom>
            <a:gradFill rotWithShape="true">
              <a:gsLst>
                <a:gs pos="0">
                  <a:srgbClr val="000000">
                    <a:alpha val="100000"/>
                  </a:srgbClr>
                </a:gs>
                <a:gs pos="100000">
                  <a:srgbClr val="000000">
                    <a:alpha val="0"/>
                  </a:srgbClr>
                </a:gs>
              </a:gsLst>
              <a:lin ang="0"/>
            </a:gradFill>
          </p:spPr>
        </p:sp>
        <p:sp>
          <p:nvSpPr>
            <p:cNvPr name="TextBox 5" id="5"/>
            <p:cNvSpPr txBox="true"/>
            <p:nvPr/>
          </p:nvSpPr>
          <p:spPr>
            <a:xfrm>
              <a:off x="0" y="-38100"/>
              <a:ext cx="5828669" cy="2828984"/>
            </a:xfrm>
            <a:prstGeom prst="rect">
              <a:avLst/>
            </a:prstGeom>
          </p:spPr>
          <p:txBody>
            <a:bodyPr anchor="ctr" rtlCol="false" tIns="71438" lIns="71438" bIns="71438" rIns="71438"/>
            <a:lstStyle/>
            <a:p>
              <a:pPr algn="ctr">
                <a:lnSpc>
                  <a:spcPts val="2756"/>
                </a:lnSpc>
                <a:spcBef>
                  <a:spcPct val="0"/>
                </a:spcBef>
              </a:pPr>
            </a:p>
          </p:txBody>
        </p:sp>
      </p:grpSp>
      <p:sp>
        <p:nvSpPr>
          <p:cNvPr name="TextBox 6" id="6"/>
          <p:cNvSpPr txBox="true"/>
          <p:nvPr/>
        </p:nvSpPr>
        <p:spPr>
          <a:xfrm rot="0">
            <a:off x="2208060" y="1190625"/>
            <a:ext cx="11515703" cy="1399230"/>
          </a:xfrm>
          <a:prstGeom prst="rect">
            <a:avLst/>
          </a:prstGeom>
        </p:spPr>
        <p:txBody>
          <a:bodyPr anchor="t" rtlCol="false" tIns="0" lIns="0" bIns="0" rIns="0">
            <a:spAutoFit/>
          </a:bodyPr>
          <a:lstStyle/>
          <a:p>
            <a:pPr algn="ctr">
              <a:lnSpc>
                <a:spcPts val="10676"/>
              </a:lnSpc>
            </a:pPr>
            <a:r>
              <a:rPr lang="en-US" sz="10266" i="true" spc="-1026">
                <a:solidFill>
                  <a:srgbClr val="FFFFFF"/>
                </a:solidFill>
                <a:latin typeface="Playfair Display Italics"/>
                <a:ea typeface="Playfair Display Italics"/>
                <a:cs typeface="Playfair Display Italics"/>
                <a:sym typeface="Playfair Display Italics"/>
              </a:rPr>
              <a:t>God Is Still Calling</a:t>
            </a:r>
          </a:p>
        </p:txBody>
      </p:sp>
      <p:sp>
        <p:nvSpPr>
          <p:cNvPr name="TextBox 7" id="7"/>
          <p:cNvSpPr txBox="true"/>
          <p:nvPr/>
        </p:nvSpPr>
        <p:spPr>
          <a:xfrm rot="0">
            <a:off x="3445434" y="781050"/>
            <a:ext cx="8349131" cy="476250"/>
          </a:xfrm>
          <a:prstGeom prst="rect">
            <a:avLst/>
          </a:prstGeom>
        </p:spPr>
        <p:txBody>
          <a:bodyPr anchor="t" rtlCol="false" tIns="0" lIns="0" bIns="0" rIns="0">
            <a:spAutoFit/>
          </a:bodyPr>
          <a:lstStyle/>
          <a:p>
            <a:pPr algn="ctr" marL="0" indent="0" lvl="0">
              <a:lnSpc>
                <a:spcPts val="3600"/>
              </a:lnSpc>
            </a:pPr>
            <a:r>
              <a:rPr lang="en-US" b="true" sz="3000" spc="300">
                <a:solidFill>
                  <a:srgbClr val="FFFFFF"/>
                </a:solidFill>
                <a:latin typeface="Public Sans Bold"/>
                <a:ea typeface="Public Sans Bold"/>
                <a:cs typeface="Public Sans Bold"/>
                <a:sym typeface="Public Sans Bold"/>
              </a:rPr>
              <a:t>THE CHALLENGE</a:t>
            </a:r>
          </a:p>
        </p:txBody>
      </p:sp>
      <p:sp>
        <p:nvSpPr>
          <p:cNvPr name="TextBox 8" id="8"/>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15</a:t>
            </a:r>
          </a:p>
        </p:txBody>
      </p:sp>
      <p:sp>
        <p:nvSpPr>
          <p:cNvPr name="TextBox 9" id="9"/>
          <p:cNvSpPr txBox="true"/>
          <p:nvPr/>
        </p:nvSpPr>
        <p:spPr>
          <a:xfrm rot="0">
            <a:off x="1028700" y="7451618"/>
            <a:ext cx="6716328" cy="1828800"/>
          </a:xfrm>
          <a:prstGeom prst="rect">
            <a:avLst/>
          </a:prstGeom>
        </p:spPr>
        <p:txBody>
          <a:bodyPr anchor="t" rtlCol="false" tIns="0" lIns="0" bIns="0" rIns="0">
            <a:spAutoFit/>
          </a:bodyPr>
          <a:lstStyle/>
          <a:p>
            <a:pPr algn="l">
              <a:lnSpc>
                <a:spcPts val="4839"/>
              </a:lnSpc>
              <a:spcBef>
                <a:spcPct val="0"/>
              </a:spcBef>
            </a:pPr>
            <a:r>
              <a:rPr lang="en-US" b="true" sz="4033" spc="403">
                <a:solidFill>
                  <a:srgbClr val="FFFFFF"/>
                </a:solidFill>
                <a:latin typeface="Public Sans Bold"/>
                <a:ea typeface="Public Sans Bold"/>
                <a:cs typeface="Public Sans Bold"/>
                <a:sym typeface="Public Sans Bold"/>
              </a:rPr>
              <a:t>TH</a:t>
            </a:r>
            <a:r>
              <a:rPr lang="en-US" b="true" sz="4033" spc="403">
                <a:solidFill>
                  <a:srgbClr val="FFFFFF"/>
                </a:solidFill>
                <a:latin typeface="Public Sans Bold"/>
                <a:ea typeface="Public Sans Bold"/>
                <a:cs typeface="Public Sans Bold"/>
                <a:sym typeface="Public Sans Bold"/>
              </a:rPr>
              <a:t>E QUESTION BECOMES PERSONAL: WILL YOU SAY YES?</a:t>
            </a:r>
          </a:p>
        </p:txBody>
      </p:sp>
      <p:grpSp>
        <p:nvGrpSpPr>
          <p:cNvPr name="Group 10" id="10"/>
          <p:cNvGrpSpPr/>
          <p:nvPr/>
        </p:nvGrpSpPr>
        <p:grpSpPr>
          <a:xfrm rot="0">
            <a:off x="7745028" y="3219632"/>
            <a:ext cx="6497526" cy="878964"/>
            <a:chOff x="0" y="0"/>
            <a:chExt cx="1428604" cy="193257"/>
          </a:xfrm>
        </p:grpSpPr>
        <p:sp>
          <p:nvSpPr>
            <p:cNvPr name="Freeform 11" id="11"/>
            <p:cNvSpPr/>
            <p:nvPr/>
          </p:nvSpPr>
          <p:spPr>
            <a:xfrm flipH="false" flipV="false" rot="0">
              <a:off x="0" y="0"/>
              <a:ext cx="1428604" cy="193257"/>
            </a:xfrm>
            <a:custGeom>
              <a:avLst/>
              <a:gdLst/>
              <a:ahLst/>
              <a:cxnLst/>
              <a:rect r="r" b="b" t="t" l="l"/>
              <a:pathLst>
                <a:path h="193257" w="1428604">
                  <a:moveTo>
                    <a:pt x="66725" y="0"/>
                  </a:moveTo>
                  <a:lnTo>
                    <a:pt x="1361879" y="0"/>
                  </a:lnTo>
                  <a:cubicBezTo>
                    <a:pt x="1398731" y="0"/>
                    <a:pt x="1428604" y="29874"/>
                    <a:pt x="1428604" y="66725"/>
                  </a:cubicBezTo>
                  <a:lnTo>
                    <a:pt x="1428604" y="126532"/>
                  </a:lnTo>
                  <a:cubicBezTo>
                    <a:pt x="1428604" y="144228"/>
                    <a:pt x="1421574" y="161200"/>
                    <a:pt x="1409061" y="173714"/>
                  </a:cubicBezTo>
                  <a:cubicBezTo>
                    <a:pt x="1396548" y="186227"/>
                    <a:pt x="1379576" y="193257"/>
                    <a:pt x="1361879" y="193257"/>
                  </a:cubicBezTo>
                  <a:lnTo>
                    <a:pt x="66725" y="193257"/>
                  </a:lnTo>
                  <a:cubicBezTo>
                    <a:pt x="29874" y="193257"/>
                    <a:pt x="0" y="163383"/>
                    <a:pt x="0" y="126532"/>
                  </a:cubicBezTo>
                  <a:lnTo>
                    <a:pt x="0" y="66725"/>
                  </a:lnTo>
                  <a:cubicBezTo>
                    <a:pt x="0" y="29874"/>
                    <a:pt x="29874" y="0"/>
                    <a:pt x="66725" y="0"/>
                  </a:cubicBezTo>
                  <a:close/>
                </a:path>
              </a:pathLst>
            </a:custGeom>
            <a:ln w="9525" cap="rnd">
              <a:solidFill>
                <a:srgbClr val="FFFFFF"/>
              </a:solidFill>
              <a:prstDash val="solid"/>
              <a:round/>
            </a:ln>
          </p:spPr>
        </p:sp>
        <p:sp>
          <p:nvSpPr>
            <p:cNvPr name="TextBox 12" id="12"/>
            <p:cNvSpPr txBox="true"/>
            <p:nvPr/>
          </p:nvSpPr>
          <p:spPr>
            <a:xfrm>
              <a:off x="0" y="-38100"/>
              <a:ext cx="1428604" cy="231357"/>
            </a:xfrm>
            <a:prstGeom prst="rect">
              <a:avLst/>
            </a:prstGeom>
          </p:spPr>
          <p:txBody>
            <a:bodyPr anchor="ctr" rtlCol="false" tIns="71438" lIns="71438" bIns="71438" rIns="71438"/>
            <a:lstStyle/>
            <a:p>
              <a:pPr algn="ctr">
                <a:lnSpc>
                  <a:spcPts val="2756"/>
                </a:lnSpc>
              </a:pPr>
            </a:p>
          </p:txBody>
        </p:sp>
      </p:grpSp>
      <p:sp>
        <p:nvSpPr>
          <p:cNvPr name="TextBox 13" id="13"/>
          <p:cNvSpPr txBox="true"/>
          <p:nvPr/>
        </p:nvSpPr>
        <p:spPr>
          <a:xfrm rot="0">
            <a:off x="8357249" y="3406701"/>
            <a:ext cx="5273084"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LEAD</a:t>
            </a:r>
          </a:p>
        </p:txBody>
      </p:sp>
      <p:sp>
        <p:nvSpPr>
          <p:cNvPr name="TextBox 14" id="14"/>
          <p:cNvSpPr txBox="true"/>
          <p:nvPr/>
        </p:nvSpPr>
        <p:spPr>
          <a:xfrm rot="0">
            <a:off x="1028700" y="3026608"/>
            <a:ext cx="5888564" cy="3226435"/>
          </a:xfrm>
          <a:prstGeom prst="rect">
            <a:avLst/>
          </a:prstGeom>
        </p:spPr>
        <p:txBody>
          <a:bodyPr anchor="t" rtlCol="false" tIns="0" lIns="0" bIns="0" rIns="0">
            <a:spAutoFit/>
          </a:bodyPr>
          <a:lstStyle/>
          <a:p>
            <a:pPr algn="l">
              <a:lnSpc>
                <a:spcPts val="4339"/>
              </a:lnSpc>
            </a:pPr>
            <a:r>
              <a:rPr lang="en-US" sz="3099">
                <a:solidFill>
                  <a:srgbClr val="FFFFFF"/>
                </a:solidFill>
                <a:latin typeface="Canva Sans"/>
                <a:ea typeface="Canva Sans"/>
                <a:cs typeface="Canva Sans"/>
                <a:sym typeface="Canva Sans"/>
              </a:rPr>
              <a:t>The question God asked Isaiah — “Whom shall I send?” —</a:t>
            </a:r>
            <a:r>
              <a:rPr lang="en-US" sz="3099">
                <a:solidFill>
                  <a:srgbClr val="FFFFFF"/>
                </a:solidFill>
                <a:latin typeface="Canva Sans"/>
                <a:ea typeface="Canva Sans"/>
                <a:cs typeface="Canva Sans"/>
                <a:sym typeface="Canva Sans"/>
              </a:rPr>
              <a:t> is not only for pastors, missionaries, or church leaders. God calls ordinary people to live for Him.</a:t>
            </a:r>
          </a:p>
        </p:txBody>
      </p:sp>
      <p:grpSp>
        <p:nvGrpSpPr>
          <p:cNvPr name="Group 15" id="15"/>
          <p:cNvGrpSpPr/>
          <p:nvPr/>
        </p:nvGrpSpPr>
        <p:grpSpPr>
          <a:xfrm rot="0">
            <a:off x="7745028" y="4168903"/>
            <a:ext cx="6497526" cy="878964"/>
            <a:chOff x="0" y="0"/>
            <a:chExt cx="1428604" cy="193257"/>
          </a:xfrm>
        </p:grpSpPr>
        <p:sp>
          <p:nvSpPr>
            <p:cNvPr name="Freeform 16" id="16"/>
            <p:cNvSpPr/>
            <p:nvPr/>
          </p:nvSpPr>
          <p:spPr>
            <a:xfrm flipH="false" flipV="false" rot="0">
              <a:off x="0" y="0"/>
              <a:ext cx="1428604" cy="193257"/>
            </a:xfrm>
            <a:custGeom>
              <a:avLst/>
              <a:gdLst/>
              <a:ahLst/>
              <a:cxnLst/>
              <a:rect r="r" b="b" t="t" l="l"/>
              <a:pathLst>
                <a:path h="193257" w="1428604">
                  <a:moveTo>
                    <a:pt x="66725" y="0"/>
                  </a:moveTo>
                  <a:lnTo>
                    <a:pt x="1361879" y="0"/>
                  </a:lnTo>
                  <a:cubicBezTo>
                    <a:pt x="1398731" y="0"/>
                    <a:pt x="1428604" y="29874"/>
                    <a:pt x="1428604" y="66725"/>
                  </a:cubicBezTo>
                  <a:lnTo>
                    <a:pt x="1428604" y="126532"/>
                  </a:lnTo>
                  <a:cubicBezTo>
                    <a:pt x="1428604" y="144228"/>
                    <a:pt x="1421574" y="161200"/>
                    <a:pt x="1409061" y="173714"/>
                  </a:cubicBezTo>
                  <a:cubicBezTo>
                    <a:pt x="1396548" y="186227"/>
                    <a:pt x="1379576" y="193257"/>
                    <a:pt x="1361879" y="193257"/>
                  </a:cubicBezTo>
                  <a:lnTo>
                    <a:pt x="66725" y="193257"/>
                  </a:lnTo>
                  <a:cubicBezTo>
                    <a:pt x="29874" y="193257"/>
                    <a:pt x="0" y="163383"/>
                    <a:pt x="0" y="126532"/>
                  </a:cubicBezTo>
                  <a:lnTo>
                    <a:pt x="0" y="66725"/>
                  </a:lnTo>
                  <a:cubicBezTo>
                    <a:pt x="0" y="29874"/>
                    <a:pt x="29874" y="0"/>
                    <a:pt x="66725" y="0"/>
                  </a:cubicBezTo>
                  <a:close/>
                </a:path>
              </a:pathLst>
            </a:custGeom>
            <a:ln w="9525" cap="rnd">
              <a:solidFill>
                <a:srgbClr val="FFFFFF"/>
              </a:solidFill>
              <a:prstDash val="solid"/>
              <a:round/>
            </a:ln>
          </p:spPr>
        </p:sp>
        <p:sp>
          <p:nvSpPr>
            <p:cNvPr name="TextBox 17" id="17"/>
            <p:cNvSpPr txBox="true"/>
            <p:nvPr/>
          </p:nvSpPr>
          <p:spPr>
            <a:xfrm>
              <a:off x="0" y="-38100"/>
              <a:ext cx="1428604" cy="231357"/>
            </a:xfrm>
            <a:prstGeom prst="rect">
              <a:avLst/>
            </a:prstGeom>
          </p:spPr>
          <p:txBody>
            <a:bodyPr anchor="ctr" rtlCol="false" tIns="71438" lIns="71438" bIns="71438" rIns="71438"/>
            <a:lstStyle/>
            <a:p>
              <a:pPr algn="ctr">
                <a:lnSpc>
                  <a:spcPts val="2756"/>
                </a:lnSpc>
              </a:pPr>
            </a:p>
          </p:txBody>
        </p:sp>
      </p:grpSp>
      <p:sp>
        <p:nvSpPr>
          <p:cNvPr name="TextBox 18" id="18"/>
          <p:cNvSpPr txBox="true"/>
          <p:nvPr/>
        </p:nvSpPr>
        <p:spPr>
          <a:xfrm rot="0">
            <a:off x="8357249" y="4355973"/>
            <a:ext cx="5273084"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SERVE</a:t>
            </a:r>
          </a:p>
        </p:txBody>
      </p:sp>
      <p:grpSp>
        <p:nvGrpSpPr>
          <p:cNvPr name="Group 19" id="19"/>
          <p:cNvGrpSpPr/>
          <p:nvPr/>
        </p:nvGrpSpPr>
        <p:grpSpPr>
          <a:xfrm rot="0">
            <a:off x="7745028" y="5114542"/>
            <a:ext cx="6497526" cy="878964"/>
            <a:chOff x="0" y="0"/>
            <a:chExt cx="1428604" cy="193257"/>
          </a:xfrm>
        </p:grpSpPr>
        <p:sp>
          <p:nvSpPr>
            <p:cNvPr name="Freeform 20" id="20"/>
            <p:cNvSpPr/>
            <p:nvPr/>
          </p:nvSpPr>
          <p:spPr>
            <a:xfrm flipH="false" flipV="false" rot="0">
              <a:off x="0" y="0"/>
              <a:ext cx="1428604" cy="193257"/>
            </a:xfrm>
            <a:custGeom>
              <a:avLst/>
              <a:gdLst/>
              <a:ahLst/>
              <a:cxnLst/>
              <a:rect r="r" b="b" t="t" l="l"/>
              <a:pathLst>
                <a:path h="193257" w="1428604">
                  <a:moveTo>
                    <a:pt x="66725" y="0"/>
                  </a:moveTo>
                  <a:lnTo>
                    <a:pt x="1361879" y="0"/>
                  </a:lnTo>
                  <a:cubicBezTo>
                    <a:pt x="1398731" y="0"/>
                    <a:pt x="1428604" y="29874"/>
                    <a:pt x="1428604" y="66725"/>
                  </a:cubicBezTo>
                  <a:lnTo>
                    <a:pt x="1428604" y="126532"/>
                  </a:lnTo>
                  <a:cubicBezTo>
                    <a:pt x="1428604" y="144228"/>
                    <a:pt x="1421574" y="161200"/>
                    <a:pt x="1409061" y="173714"/>
                  </a:cubicBezTo>
                  <a:cubicBezTo>
                    <a:pt x="1396548" y="186227"/>
                    <a:pt x="1379576" y="193257"/>
                    <a:pt x="1361879" y="193257"/>
                  </a:cubicBezTo>
                  <a:lnTo>
                    <a:pt x="66725" y="193257"/>
                  </a:lnTo>
                  <a:cubicBezTo>
                    <a:pt x="29874" y="193257"/>
                    <a:pt x="0" y="163383"/>
                    <a:pt x="0" y="126532"/>
                  </a:cubicBezTo>
                  <a:lnTo>
                    <a:pt x="0" y="66725"/>
                  </a:lnTo>
                  <a:cubicBezTo>
                    <a:pt x="0" y="29874"/>
                    <a:pt x="29874" y="0"/>
                    <a:pt x="66725" y="0"/>
                  </a:cubicBezTo>
                  <a:close/>
                </a:path>
              </a:pathLst>
            </a:custGeom>
            <a:ln w="9525" cap="rnd">
              <a:solidFill>
                <a:srgbClr val="FFFFFF"/>
              </a:solidFill>
              <a:prstDash val="solid"/>
              <a:round/>
            </a:ln>
          </p:spPr>
        </p:sp>
        <p:sp>
          <p:nvSpPr>
            <p:cNvPr name="TextBox 21" id="21"/>
            <p:cNvSpPr txBox="true"/>
            <p:nvPr/>
          </p:nvSpPr>
          <p:spPr>
            <a:xfrm>
              <a:off x="0" y="-38100"/>
              <a:ext cx="1428604" cy="231357"/>
            </a:xfrm>
            <a:prstGeom prst="rect">
              <a:avLst/>
            </a:prstGeom>
          </p:spPr>
          <p:txBody>
            <a:bodyPr anchor="ctr" rtlCol="false" tIns="71438" lIns="71438" bIns="71438" rIns="71438"/>
            <a:lstStyle/>
            <a:p>
              <a:pPr algn="ctr">
                <a:lnSpc>
                  <a:spcPts val="2756"/>
                </a:lnSpc>
              </a:pPr>
            </a:p>
          </p:txBody>
        </p:sp>
      </p:grpSp>
      <p:sp>
        <p:nvSpPr>
          <p:cNvPr name="TextBox 22" id="22"/>
          <p:cNvSpPr txBox="true"/>
          <p:nvPr/>
        </p:nvSpPr>
        <p:spPr>
          <a:xfrm rot="0">
            <a:off x="8357249" y="5301612"/>
            <a:ext cx="5273084"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LOVE</a:t>
            </a:r>
          </a:p>
        </p:txBody>
      </p:sp>
      <p:grpSp>
        <p:nvGrpSpPr>
          <p:cNvPr name="Group 23" id="23"/>
          <p:cNvGrpSpPr/>
          <p:nvPr/>
        </p:nvGrpSpPr>
        <p:grpSpPr>
          <a:xfrm rot="0">
            <a:off x="7776282" y="6060182"/>
            <a:ext cx="6497526" cy="878964"/>
            <a:chOff x="0" y="0"/>
            <a:chExt cx="1428604" cy="193257"/>
          </a:xfrm>
        </p:grpSpPr>
        <p:sp>
          <p:nvSpPr>
            <p:cNvPr name="Freeform 24" id="24"/>
            <p:cNvSpPr/>
            <p:nvPr/>
          </p:nvSpPr>
          <p:spPr>
            <a:xfrm flipH="false" flipV="false" rot="0">
              <a:off x="0" y="0"/>
              <a:ext cx="1428604" cy="193257"/>
            </a:xfrm>
            <a:custGeom>
              <a:avLst/>
              <a:gdLst/>
              <a:ahLst/>
              <a:cxnLst/>
              <a:rect r="r" b="b" t="t" l="l"/>
              <a:pathLst>
                <a:path h="193257" w="1428604">
                  <a:moveTo>
                    <a:pt x="66725" y="0"/>
                  </a:moveTo>
                  <a:lnTo>
                    <a:pt x="1361879" y="0"/>
                  </a:lnTo>
                  <a:cubicBezTo>
                    <a:pt x="1398731" y="0"/>
                    <a:pt x="1428604" y="29874"/>
                    <a:pt x="1428604" y="66725"/>
                  </a:cubicBezTo>
                  <a:lnTo>
                    <a:pt x="1428604" y="126532"/>
                  </a:lnTo>
                  <a:cubicBezTo>
                    <a:pt x="1428604" y="144228"/>
                    <a:pt x="1421574" y="161200"/>
                    <a:pt x="1409061" y="173714"/>
                  </a:cubicBezTo>
                  <a:cubicBezTo>
                    <a:pt x="1396548" y="186227"/>
                    <a:pt x="1379576" y="193257"/>
                    <a:pt x="1361879" y="193257"/>
                  </a:cubicBezTo>
                  <a:lnTo>
                    <a:pt x="66725" y="193257"/>
                  </a:lnTo>
                  <a:cubicBezTo>
                    <a:pt x="29874" y="193257"/>
                    <a:pt x="0" y="163383"/>
                    <a:pt x="0" y="126532"/>
                  </a:cubicBezTo>
                  <a:lnTo>
                    <a:pt x="0" y="66725"/>
                  </a:lnTo>
                  <a:cubicBezTo>
                    <a:pt x="0" y="29874"/>
                    <a:pt x="29874" y="0"/>
                    <a:pt x="66725" y="0"/>
                  </a:cubicBezTo>
                  <a:close/>
                </a:path>
              </a:pathLst>
            </a:custGeom>
            <a:ln w="9525" cap="rnd">
              <a:solidFill>
                <a:srgbClr val="FFFFFF"/>
              </a:solidFill>
              <a:prstDash val="solid"/>
              <a:round/>
            </a:ln>
          </p:spPr>
        </p:sp>
        <p:sp>
          <p:nvSpPr>
            <p:cNvPr name="TextBox 25" id="25"/>
            <p:cNvSpPr txBox="true"/>
            <p:nvPr/>
          </p:nvSpPr>
          <p:spPr>
            <a:xfrm>
              <a:off x="0" y="-38100"/>
              <a:ext cx="1428604" cy="231357"/>
            </a:xfrm>
            <a:prstGeom prst="rect">
              <a:avLst/>
            </a:prstGeom>
          </p:spPr>
          <p:txBody>
            <a:bodyPr anchor="ctr" rtlCol="false" tIns="71438" lIns="71438" bIns="71438" rIns="71438"/>
            <a:lstStyle/>
            <a:p>
              <a:pPr algn="ctr">
                <a:lnSpc>
                  <a:spcPts val="2756"/>
                </a:lnSpc>
              </a:pPr>
            </a:p>
          </p:txBody>
        </p:sp>
      </p:grpSp>
      <p:sp>
        <p:nvSpPr>
          <p:cNvPr name="TextBox 26" id="26"/>
          <p:cNvSpPr txBox="true"/>
          <p:nvPr/>
        </p:nvSpPr>
        <p:spPr>
          <a:xfrm rot="0">
            <a:off x="8388503" y="6247251"/>
            <a:ext cx="5273084"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OBEY</a:t>
            </a:r>
          </a:p>
        </p:txBody>
      </p:sp>
      <p:grpSp>
        <p:nvGrpSpPr>
          <p:cNvPr name="Group 27" id="27"/>
          <p:cNvGrpSpPr/>
          <p:nvPr/>
        </p:nvGrpSpPr>
        <p:grpSpPr>
          <a:xfrm rot="0">
            <a:off x="7776282" y="7005821"/>
            <a:ext cx="6497526" cy="1092902"/>
            <a:chOff x="0" y="0"/>
            <a:chExt cx="1428604" cy="240295"/>
          </a:xfrm>
        </p:grpSpPr>
        <p:sp>
          <p:nvSpPr>
            <p:cNvPr name="Freeform 28" id="28"/>
            <p:cNvSpPr/>
            <p:nvPr/>
          </p:nvSpPr>
          <p:spPr>
            <a:xfrm flipH="false" flipV="false" rot="0">
              <a:off x="0" y="0"/>
              <a:ext cx="1428604" cy="240295"/>
            </a:xfrm>
            <a:custGeom>
              <a:avLst/>
              <a:gdLst/>
              <a:ahLst/>
              <a:cxnLst/>
              <a:rect r="r" b="b" t="t" l="l"/>
              <a:pathLst>
                <a:path h="240295" w="1428604">
                  <a:moveTo>
                    <a:pt x="66725" y="0"/>
                  </a:moveTo>
                  <a:lnTo>
                    <a:pt x="1361879" y="0"/>
                  </a:lnTo>
                  <a:cubicBezTo>
                    <a:pt x="1398731" y="0"/>
                    <a:pt x="1428604" y="29874"/>
                    <a:pt x="1428604" y="66725"/>
                  </a:cubicBezTo>
                  <a:lnTo>
                    <a:pt x="1428604" y="173570"/>
                  </a:lnTo>
                  <a:cubicBezTo>
                    <a:pt x="1428604" y="210421"/>
                    <a:pt x="1398731" y="240295"/>
                    <a:pt x="1361879" y="240295"/>
                  </a:cubicBezTo>
                  <a:lnTo>
                    <a:pt x="66725" y="240295"/>
                  </a:lnTo>
                  <a:cubicBezTo>
                    <a:pt x="29874" y="240295"/>
                    <a:pt x="0" y="210421"/>
                    <a:pt x="0" y="173570"/>
                  </a:cubicBezTo>
                  <a:lnTo>
                    <a:pt x="0" y="66725"/>
                  </a:lnTo>
                  <a:cubicBezTo>
                    <a:pt x="0" y="29874"/>
                    <a:pt x="29874" y="0"/>
                    <a:pt x="66725" y="0"/>
                  </a:cubicBezTo>
                  <a:close/>
                </a:path>
              </a:pathLst>
            </a:custGeom>
            <a:ln w="9525" cap="rnd">
              <a:solidFill>
                <a:srgbClr val="FFFFFF"/>
              </a:solidFill>
              <a:prstDash val="solid"/>
              <a:round/>
            </a:ln>
          </p:spPr>
        </p:sp>
        <p:sp>
          <p:nvSpPr>
            <p:cNvPr name="TextBox 29" id="29"/>
            <p:cNvSpPr txBox="true"/>
            <p:nvPr/>
          </p:nvSpPr>
          <p:spPr>
            <a:xfrm>
              <a:off x="0" y="-38100"/>
              <a:ext cx="1428604" cy="278395"/>
            </a:xfrm>
            <a:prstGeom prst="rect">
              <a:avLst/>
            </a:prstGeom>
          </p:spPr>
          <p:txBody>
            <a:bodyPr anchor="ctr" rtlCol="false" tIns="71438" lIns="71438" bIns="71438" rIns="71438"/>
            <a:lstStyle/>
            <a:p>
              <a:pPr algn="ctr">
                <a:lnSpc>
                  <a:spcPts val="2756"/>
                </a:lnSpc>
              </a:pPr>
            </a:p>
          </p:txBody>
        </p:sp>
      </p:grpSp>
      <p:sp>
        <p:nvSpPr>
          <p:cNvPr name="TextBox 30" id="30"/>
          <p:cNvSpPr txBox="true"/>
          <p:nvPr/>
        </p:nvSpPr>
        <p:spPr>
          <a:xfrm rot="0">
            <a:off x="8388503" y="7056972"/>
            <a:ext cx="5273084" cy="981075"/>
          </a:xfrm>
          <a:prstGeom prst="rect">
            <a:avLst/>
          </a:prstGeom>
        </p:spPr>
        <p:txBody>
          <a:bodyPr anchor="t" rtlCol="false" tIns="0" lIns="0" bIns="0" rIns="0">
            <a:spAutoFit/>
          </a:bodyPr>
          <a:lstStyle/>
          <a:p>
            <a:pPr algn="ctr">
              <a:lnSpc>
                <a:spcPts val="3840"/>
              </a:lnSpc>
            </a:pPr>
            <a:r>
              <a:rPr lang="en-US" b="true" sz="3200" spc="320">
                <a:solidFill>
                  <a:srgbClr val="FFFFFF"/>
                </a:solidFill>
                <a:latin typeface="Public Sans Bold"/>
                <a:ea typeface="Public Sans Bold"/>
                <a:cs typeface="Public Sans Bold"/>
                <a:sym typeface="Public Sans Bold"/>
              </a:rPr>
              <a:t>STAND FOR</a:t>
            </a:r>
          </a:p>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WHAT IS RIGHT</a:t>
            </a:r>
          </a:p>
        </p:txBody>
      </p:sp>
      <p:grpSp>
        <p:nvGrpSpPr>
          <p:cNvPr name="Group 31" id="31"/>
          <p:cNvGrpSpPr/>
          <p:nvPr/>
        </p:nvGrpSpPr>
        <p:grpSpPr>
          <a:xfrm rot="0">
            <a:off x="7776282" y="8165398"/>
            <a:ext cx="6497526" cy="1092902"/>
            <a:chOff x="0" y="0"/>
            <a:chExt cx="1428604" cy="240295"/>
          </a:xfrm>
        </p:grpSpPr>
        <p:sp>
          <p:nvSpPr>
            <p:cNvPr name="Freeform 32" id="32"/>
            <p:cNvSpPr/>
            <p:nvPr/>
          </p:nvSpPr>
          <p:spPr>
            <a:xfrm flipH="false" flipV="false" rot="0">
              <a:off x="0" y="0"/>
              <a:ext cx="1428604" cy="240295"/>
            </a:xfrm>
            <a:custGeom>
              <a:avLst/>
              <a:gdLst/>
              <a:ahLst/>
              <a:cxnLst/>
              <a:rect r="r" b="b" t="t" l="l"/>
              <a:pathLst>
                <a:path h="240295" w="1428604">
                  <a:moveTo>
                    <a:pt x="66725" y="0"/>
                  </a:moveTo>
                  <a:lnTo>
                    <a:pt x="1361879" y="0"/>
                  </a:lnTo>
                  <a:cubicBezTo>
                    <a:pt x="1398731" y="0"/>
                    <a:pt x="1428604" y="29874"/>
                    <a:pt x="1428604" y="66725"/>
                  </a:cubicBezTo>
                  <a:lnTo>
                    <a:pt x="1428604" y="173570"/>
                  </a:lnTo>
                  <a:cubicBezTo>
                    <a:pt x="1428604" y="210421"/>
                    <a:pt x="1398731" y="240295"/>
                    <a:pt x="1361879" y="240295"/>
                  </a:cubicBezTo>
                  <a:lnTo>
                    <a:pt x="66725" y="240295"/>
                  </a:lnTo>
                  <a:cubicBezTo>
                    <a:pt x="29874" y="240295"/>
                    <a:pt x="0" y="210421"/>
                    <a:pt x="0" y="173570"/>
                  </a:cubicBezTo>
                  <a:lnTo>
                    <a:pt x="0" y="66725"/>
                  </a:lnTo>
                  <a:cubicBezTo>
                    <a:pt x="0" y="29874"/>
                    <a:pt x="29874" y="0"/>
                    <a:pt x="66725" y="0"/>
                  </a:cubicBezTo>
                  <a:close/>
                </a:path>
              </a:pathLst>
            </a:custGeom>
            <a:ln w="9525" cap="rnd">
              <a:solidFill>
                <a:srgbClr val="FFFFFF"/>
              </a:solidFill>
              <a:prstDash val="solid"/>
              <a:round/>
            </a:ln>
          </p:spPr>
        </p:sp>
        <p:sp>
          <p:nvSpPr>
            <p:cNvPr name="TextBox 33" id="33"/>
            <p:cNvSpPr txBox="true"/>
            <p:nvPr/>
          </p:nvSpPr>
          <p:spPr>
            <a:xfrm>
              <a:off x="0" y="-38100"/>
              <a:ext cx="1428604" cy="278395"/>
            </a:xfrm>
            <a:prstGeom prst="rect">
              <a:avLst/>
            </a:prstGeom>
          </p:spPr>
          <p:txBody>
            <a:bodyPr anchor="ctr" rtlCol="false" tIns="71438" lIns="71438" bIns="71438" rIns="71438"/>
            <a:lstStyle/>
            <a:p>
              <a:pPr algn="ctr">
                <a:lnSpc>
                  <a:spcPts val="2756"/>
                </a:lnSpc>
              </a:pPr>
            </a:p>
          </p:txBody>
        </p:sp>
      </p:grpSp>
      <p:sp>
        <p:nvSpPr>
          <p:cNvPr name="TextBox 34" id="34"/>
          <p:cNvSpPr txBox="true"/>
          <p:nvPr/>
        </p:nvSpPr>
        <p:spPr>
          <a:xfrm rot="0">
            <a:off x="8388503" y="8216549"/>
            <a:ext cx="5273084" cy="981075"/>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POINT OTHERS TOWARD CHRIST</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154819"/>
            <a:ext cx="22130729" cy="10596637"/>
            <a:chOff x="0" y="0"/>
            <a:chExt cx="5828669" cy="2790884"/>
          </a:xfrm>
        </p:grpSpPr>
        <p:sp>
          <p:nvSpPr>
            <p:cNvPr name="Freeform 3" id="3"/>
            <p:cNvSpPr/>
            <p:nvPr/>
          </p:nvSpPr>
          <p:spPr>
            <a:xfrm flipH="false" flipV="false" rot="0">
              <a:off x="0" y="0"/>
              <a:ext cx="5828669" cy="2790884"/>
            </a:xfrm>
            <a:custGeom>
              <a:avLst/>
              <a:gdLst/>
              <a:ahLst/>
              <a:cxnLst/>
              <a:rect r="r" b="b" t="t" l="l"/>
              <a:pathLst>
                <a:path h="2790884" w="5828669">
                  <a:moveTo>
                    <a:pt x="0" y="0"/>
                  </a:moveTo>
                  <a:lnTo>
                    <a:pt x="5828669" y="0"/>
                  </a:lnTo>
                  <a:lnTo>
                    <a:pt x="5828669" y="2790884"/>
                  </a:lnTo>
                  <a:lnTo>
                    <a:pt x="0" y="2790884"/>
                  </a:lnTo>
                  <a:close/>
                </a:path>
              </a:pathLst>
            </a:custGeom>
            <a:gradFill rotWithShape="true">
              <a:gsLst>
                <a:gs pos="0">
                  <a:srgbClr val="000000">
                    <a:alpha val="100000"/>
                  </a:srgbClr>
                </a:gs>
                <a:gs pos="100000">
                  <a:srgbClr val="000000">
                    <a:alpha val="0"/>
                  </a:srgbClr>
                </a:gs>
              </a:gsLst>
              <a:lin ang="0"/>
            </a:gradFill>
          </p:spPr>
        </p:sp>
        <p:sp>
          <p:nvSpPr>
            <p:cNvPr name="TextBox 4" id="4"/>
            <p:cNvSpPr txBox="true"/>
            <p:nvPr/>
          </p:nvSpPr>
          <p:spPr>
            <a:xfrm>
              <a:off x="0" y="-38100"/>
              <a:ext cx="5828669" cy="2828984"/>
            </a:xfrm>
            <a:prstGeom prst="rect">
              <a:avLst/>
            </a:prstGeom>
          </p:spPr>
          <p:txBody>
            <a:bodyPr anchor="ctr" rtlCol="false" tIns="71438" lIns="71438" bIns="71438" rIns="71438"/>
            <a:lstStyle/>
            <a:p>
              <a:pPr algn="ctr">
                <a:lnSpc>
                  <a:spcPts val="2756"/>
                </a:lnSpc>
                <a:spcBef>
                  <a:spcPct val="0"/>
                </a:spcBef>
              </a:pPr>
            </a:p>
          </p:txBody>
        </p:sp>
      </p:grpSp>
      <p:sp>
        <p:nvSpPr>
          <p:cNvPr name="TextBox 5" id="5"/>
          <p:cNvSpPr txBox="true"/>
          <p:nvPr/>
        </p:nvSpPr>
        <p:spPr>
          <a:xfrm rot="0">
            <a:off x="2208060" y="1190625"/>
            <a:ext cx="11515703" cy="1399230"/>
          </a:xfrm>
          <a:prstGeom prst="rect">
            <a:avLst/>
          </a:prstGeom>
        </p:spPr>
        <p:txBody>
          <a:bodyPr anchor="t" rtlCol="false" tIns="0" lIns="0" bIns="0" rIns="0">
            <a:spAutoFit/>
          </a:bodyPr>
          <a:lstStyle/>
          <a:p>
            <a:pPr algn="ctr">
              <a:lnSpc>
                <a:spcPts val="10676"/>
              </a:lnSpc>
            </a:pPr>
            <a:r>
              <a:rPr lang="en-US" sz="10266" i="true" spc="-1026">
                <a:solidFill>
                  <a:srgbClr val="FFFFFF"/>
                </a:solidFill>
                <a:latin typeface="Playfair Display Italics"/>
                <a:ea typeface="Playfair Display Italics"/>
                <a:cs typeface="Playfair Display Italics"/>
                <a:sym typeface="Playfair Display Italics"/>
              </a:rPr>
              <a:t>The Man God Uses</a:t>
            </a:r>
          </a:p>
        </p:txBody>
      </p:sp>
      <p:sp>
        <p:nvSpPr>
          <p:cNvPr name="TextBox 6" id="6"/>
          <p:cNvSpPr txBox="true"/>
          <p:nvPr/>
        </p:nvSpPr>
        <p:spPr>
          <a:xfrm rot="0">
            <a:off x="3445434" y="781050"/>
            <a:ext cx="8349131" cy="476250"/>
          </a:xfrm>
          <a:prstGeom prst="rect">
            <a:avLst/>
          </a:prstGeom>
        </p:spPr>
        <p:txBody>
          <a:bodyPr anchor="t" rtlCol="false" tIns="0" lIns="0" bIns="0" rIns="0">
            <a:spAutoFit/>
          </a:bodyPr>
          <a:lstStyle/>
          <a:p>
            <a:pPr algn="ctr" marL="0" indent="0" lvl="0">
              <a:lnSpc>
                <a:spcPts val="3600"/>
              </a:lnSpc>
            </a:pPr>
            <a:r>
              <a:rPr lang="en-US" b="true" sz="3000" spc="300">
                <a:solidFill>
                  <a:srgbClr val="FFFFFF"/>
                </a:solidFill>
                <a:latin typeface="Public Sans Bold"/>
                <a:ea typeface="Public Sans Bold"/>
                <a:cs typeface="Public Sans Bold"/>
                <a:sym typeface="Public Sans Bold"/>
              </a:rPr>
              <a:t>CONCLUSION</a:t>
            </a:r>
          </a:p>
        </p:txBody>
      </p:sp>
      <p:sp>
        <p:nvSpPr>
          <p:cNvPr name="TextBox 7" id="7"/>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16</a:t>
            </a:r>
          </a:p>
        </p:txBody>
      </p:sp>
      <p:sp>
        <p:nvSpPr>
          <p:cNvPr name="TextBox 8" id="8"/>
          <p:cNvSpPr txBox="true"/>
          <p:nvPr/>
        </p:nvSpPr>
        <p:spPr>
          <a:xfrm rot="0">
            <a:off x="1028700" y="7451618"/>
            <a:ext cx="6332019" cy="1828800"/>
          </a:xfrm>
          <a:prstGeom prst="rect">
            <a:avLst/>
          </a:prstGeom>
        </p:spPr>
        <p:txBody>
          <a:bodyPr anchor="t" rtlCol="false" tIns="0" lIns="0" bIns="0" rIns="0">
            <a:spAutoFit/>
          </a:bodyPr>
          <a:lstStyle/>
          <a:p>
            <a:pPr algn="l">
              <a:lnSpc>
                <a:spcPts val="4839"/>
              </a:lnSpc>
              <a:spcBef>
                <a:spcPct val="0"/>
              </a:spcBef>
            </a:pPr>
            <a:r>
              <a:rPr lang="en-US" b="true" sz="4033" spc="403">
                <a:solidFill>
                  <a:srgbClr val="FFFFFF"/>
                </a:solidFill>
                <a:latin typeface="Public Sans Bold"/>
                <a:ea typeface="Public Sans Bold"/>
                <a:cs typeface="Public Sans Bold"/>
                <a:sym typeface="Public Sans Bold"/>
              </a:rPr>
              <a:t>H</a:t>
            </a:r>
            <a:r>
              <a:rPr lang="en-US" b="true" sz="4033" spc="403">
                <a:solidFill>
                  <a:srgbClr val="FFFFFF"/>
                </a:solidFill>
                <a:latin typeface="Public Sans Bold"/>
                <a:ea typeface="Public Sans Bold"/>
                <a:cs typeface="Public Sans Bold"/>
                <a:sym typeface="Public Sans Bold"/>
              </a:rPr>
              <a:t>E IS THE MAN </a:t>
            </a:r>
          </a:p>
          <a:p>
            <a:pPr algn="l">
              <a:lnSpc>
                <a:spcPts val="4839"/>
              </a:lnSpc>
              <a:spcBef>
                <a:spcPct val="0"/>
              </a:spcBef>
            </a:pPr>
            <a:r>
              <a:rPr lang="en-US" b="true" sz="4033" spc="403">
                <a:solidFill>
                  <a:srgbClr val="FFFFFF"/>
                </a:solidFill>
                <a:latin typeface="Public Sans Bold"/>
                <a:ea typeface="Public Sans Bold"/>
                <a:cs typeface="Public Sans Bold"/>
                <a:sym typeface="Public Sans Bold"/>
              </a:rPr>
              <a:t>WHO SURRENDERS TO GOD.</a:t>
            </a:r>
          </a:p>
        </p:txBody>
      </p:sp>
      <p:grpSp>
        <p:nvGrpSpPr>
          <p:cNvPr name="Group 9" id="9"/>
          <p:cNvGrpSpPr/>
          <p:nvPr/>
        </p:nvGrpSpPr>
        <p:grpSpPr>
          <a:xfrm rot="0">
            <a:off x="7713774" y="3300021"/>
            <a:ext cx="6497526" cy="1092902"/>
            <a:chOff x="0" y="0"/>
            <a:chExt cx="1428604" cy="240295"/>
          </a:xfrm>
        </p:grpSpPr>
        <p:sp>
          <p:nvSpPr>
            <p:cNvPr name="Freeform 10" id="10"/>
            <p:cNvSpPr/>
            <p:nvPr/>
          </p:nvSpPr>
          <p:spPr>
            <a:xfrm flipH="false" flipV="false" rot="0">
              <a:off x="0" y="0"/>
              <a:ext cx="1428604" cy="240295"/>
            </a:xfrm>
            <a:custGeom>
              <a:avLst/>
              <a:gdLst/>
              <a:ahLst/>
              <a:cxnLst/>
              <a:rect r="r" b="b" t="t" l="l"/>
              <a:pathLst>
                <a:path h="240295" w="1428604">
                  <a:moveTo>
                    <a:pt x="66725" y="0"/>
                  </a:moveTo>
                  <a:lnTo>
                    <a:pt x="1361879" y="0"/>
                  </a:lnTo>
                  <a:cubicBezTo>
                    <a:pt x="1398731" y="0"/>
                    <a:pt x="1428604" y="29874"/>
                    <a:pt x="1428604" y="66725"/>
                  </a:cubicBezTo>
                  <a:lnTo>
                    <a:pt x="1428604" y="173570"/>
                  </a:lnTo>
                  <a:cubicBezTo>
                    <a:pt x="1428604" y="210421"/>
                    <a:pt x="1398731" y="240295"/>
                    <a:pt x="1361879" y="240295"/>
                  </a:cubicBezTo>
                  <a:lnTo>
                    <a:pt x="66725" y="240295"/>
                  </a:lnTo>
                  <a:cubicBezTo>
                    <a:pt x="29874" y="240295"/>
                    <a:pt x="0" y="210421"/>
                    <a:pt x="0" y="173570"/>
                  </a:cubicBezTo>
                  <a:lnTo>
                    <a:pt x="0" y="66725"/>
                  </a:lnTo>
                  <a:cubicBezTo>
                    <a:pt x="0" y="29874"/>
                    <a:pt x="29874" y="0"/>
                    <a:pt x="66725" y="0"/>
                  </a:cubicBezTo>
                  <a:close/>
                </a:path>
              </a:pathLst>
            </a:custGeom>
            <a:ln w="9525" cap="rnd">
              <a:solidFill>
                <a:srgbClr val="FFFFFF"/>
              </a:solidFill>
              <a:prstDash val="solid"/>
              <a:round/>
            </a:ln>
          </p:spPr>
        </p:sp>
        <p:sp>
          <p:nvSpPr>
            <p:cNvPr name="TextBox 11" id="11"/>
            <p:cNvSpPr txBox="true"/>
            <p:nvPr/>
          </p:nvSpPr>
          <p:spPr>
            <a:xfrm>
              <a:off x="0" y="-38100"/>
              <a:ext cx="1428604" cy="278395"/>
            </a:xfrm>
            <a:prstGeom prst="rect">
              <a:avLst/>
            </a:prstGeom>
          </p:spPr>
          <p:txBody>
            <a:bodyPr anchor="ctr" rtlCol="false" tIns="71438" lIns="71438" bIns="71438" rIns="71438"/>
            <a:lstStyle/>
            <a:p>
              <a:pPr algn="ctr">
                <a:lnSpc>
                  <a:spcPts val="2756"/>
                </a:lnSpc>
              </a:pPr>
            </a:p>
          </p:txBody>
        </p:sp>
      </p:grpSp>
      <p:sp>
        <p:nvSpPr>
          <p:cNvPr name="TextBox 12" id="12"/>
          <p:cNvSpPr txBox="true"/>
          <p:nvPr/>
        </p:nvSpPr>
        <p:spPr>
          <a:xfrm rot="0">
            <a:off x="8325995" y="3594059"/>
            <a:ext cx="5273084"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ISAIAH</a:t>
            </a:r>
            <a:r>
              <a:rPr lang="en-US" b="true" sz="3200" spc="320" strike="noStrike" u="none">
                <a:solidFill>
                  <a:srgbClr val="FFFFFF"/>
                </a:solidFill>
                <a:latin typeface="Public Sans Bold"/>
                <a:ea typeface="Public Sans Bold"/>
                <a:cs typeface="Public Sans Bold"/>
                <a:sym typeface="Public Sans Bold"/>
              </a:rPr>
              <a:t> SAW GOD</a:t>
            </a:r>
          </a:p>
        </p:txBody>
      </p:sp>
      <p:sp>
        <p:nvSpPr>
          <p:cNvPr name="TextBox 13" id="13"/>
          <p:cNvSpPr txBox="true"/>
          <p:nvPr/>
        </p:nvSpPr>
        <p:spPr>
          <a:xfrm rot="0">
            <a:off x="1028700" y="3659296"/>
            <a:ext cx="5888564" cy="2646681"/>
          </a:xfrm>
          <a:prstGeom prst="rect">
            <a:avLst/>
          </a:prstGeom>
        </p:spPr>
        <p:txBody>
          <a:bodyPr anchor="t" rtlCol="false" tIns="0" lIns="0" bIns="0" rIns="0">
            <a:spAutoFit/>
          </a:bodyPr>
          <a:lstStyle/>
          <a:p>
            <a:pPr algn="l">
              <a:lnSpc>
                <a:spcPts val="5319"/>
              </a:lnSpc>
            </a:pPr>
            <a:r>
              <a:rPr lang="en-US" sz="3799">
                <a:solidFill>
                  <a:srgbClr val="FFFFFF"/>
                </a:solidFill>
                <a:latin typeface="Canva Sans"/>
                <a:ea typeface="Canva Sans"/>
                <a:cs typeface="Canva Sans"/>
                <a:sym typeface="Canva Sans"/>
              </a:rPr>
              <a:t>Not necessarily the</a:t>
            </a:r>
            <a:r>
              <a:rPr lang="en-US" sz="3799">
                <a:solidFill>
                  <a:srgbClr val="FFFFFF"/>
                </a:solidFill>
                <a:latin typeface="Canva Sans"/>
                <a:ea typeface="Canva Sans"/>
                <a:cs typeface="Canva Sans"/>
                <a:sym typeface="Canva Sans"/>
              </a:rPr>
              <a:t> strongest, the smartest, the most talented, or the most successful man —</a:t>
            </a:r>
          </a:p>
        </p:txBody>
      </p:sp>
      <p:sp>
        <p:nvSpPr>
          <p:cNvPr name="Freeform 14" id="14"/>
          <p:cNvSpPr/>
          <p:nvPr/>
        </p:nvSpPr>
        <p:spPr>
          <a:xfrm flipH="false" flipV="false" rot="0">
            <a:off x="7360719" y="3503562"/>
            <a:ext cx="768619" cy="768619"/>
          </a:xfrm>
          <a:custGeom>
            <a:avLst/>
            <a:gdLst/>
            <a:ahLst/>
            <a:cxnLst/>
            <a:rect r="r" b="b" t="t" l="l"/>
            <a:pathLst>
              <a:path h="768619" w="768619">
                <a:moveTo>
                  <a:pt x="0" y="0"/>
                </a:moveTo>
                <a:lnTo>
                  <a:pt x="768619" y="0"/>
                </a:lnTo>
                <a:lnTo>
                  <a:pt x="768619" y="768619"/>
                </a:lnTo>
                <a:lnTo>
                  <a:pt x="0" y="76861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5" id="15"/>
          <p:cNvSpPr txBox="true"/>
          <p:nvPr/>
        </p:nvSpPr>
        <p:spPr>
          <a:xfrm rot="0">
            <a:off x="7581016" y="3611263"/>
            <a:ext cx="328024" cy="571764"/>
          </a:xfrm>
          <a:prstGeom prst="rect">
            <a:avLst/>
          </a:prstGeom>
        </p:spPr>
        <p:txBody>
          <a:bodyPr anchor="t" rtlCol="false" tIns="0" lIns="0" bIns="0" rIns="0">
            <a:spAutoFit/>
          </a:bodyPr>
          <a:lstStyle/>
          <a:p>
            <a:pPr algn="ctr">
              <a:lnSpc>
                <a:spcPts val="4006"/>
              </a:lnSpc>
            </a:pPr>
            <a:r>
              <a:rPr lang="en-US" sz="5007" spc="-300">
                <a:solidFill>
                  <a:srgbClr val="000000"/>
                </a:solidFill>
                <a:latin typeface="Playfair Display"/>
                <a:ea typeface="Playfair Display"/>
                <a:cs typeface="Playfair Display"/>
                <a:sym typeface="Playfair Display"/>
              </a:rPr>
              <a:t>1</a:t>
            </a:r>
          </a:p>
        </p:txBody>
      </p:sp>
      <p:grpSp>
        <p:nvGrpSpPr>
          <p:cNvPr name="Group 16" id="16"/>
          <p:cNvGrpSpPr/>
          <p:nvPr/>
        </p:nvGrpSpPr>
        <p:grpSpPr>
          <a:xfrm rot="0">
            <a:off x="7713774" y="4515216"/>
            <a:ext cx="6497526" cy="1092902"/>
            <a:chOff x="0" y="0"/>
            <a:chExt cx="1428604" cy="240295"/>
          </a:xfrm>
        </p:grpSpPr>
        <p:sp>
          <p:nvSpPr>
            <p:cNvPr name="Freeform 17" id="17"/>
            <p:cNvSpPr/>
            <p:nvPr/>
          </p:nvSpPr>
          <p:spPr>
            <a:xfrm flipH="false" flipV="false" rot="0">
              <a:off x="0" y="0"/>
              <a:ext cx="1428604" cy="240295"/>
            </a:xfrm>
            <a:custGeom>
              <a:avLst/>
              <a:gdLst/>
              <a:ahLst/>
              <a:cxnLst/>
              <a:rect r="r" b="b" t="t" l="l"/>
              <a:pathLst>
                <a:path h="240295" w="1428604">
                  <a:moveTo>
                    <a:pt x="66725" y="0"/>
                  </a:moveTo>
                  <a:lnTo>
                    <a:pt x="1361879" y="0"/>
                  </a:lnTo>
                  <a:cubicBezTo>
                    <a:pt x="1398731" y="0"/>
                    <a:pt x="1428604" y="29874"/>
                    <a:pt x="1428604" y="66725"/>
                  </a:cubicBezTo>
                  <a:lnTo>
                    <a:pt x="1428604" y="173570"/>
                  </a:lnTo>
                  <a:cubicBezTo>
                    <a:pt x="1428604" y="210421"/>
                    <a:pt x="1398731" y="240295"/>
                    <a:pt x="1361879" y="240295"/>
                  </a:cubicBezTo>
                  <a:lnTo>
                    <a:pt x="66725" y="240295"/>
                  </a:lnTo>
                  <a:cubicBezTo>
                    <a:pt x="29874" y="240295"/>
                    <a:pt x="0" y="210421"/>
                    <a:pt x="0" y="173570"/>
                  </a:cubicBezTo>
                  <a:lnTo>
                    <a:pt x="0" y="66725"/>
                  </a:lnTo>
                  <a:cubicBezTo>
                    <a:pt x="0" y="29874"/>
                    <a:pt x="29874" y="0"/>
                    <a:pt x="66725" y="0"/>
                  </a:cubicBezTo>
                  <a:close/>
                </a:path>
              </a:pathLst>
            </a:custGeom>
            <a:ln w="9525" cap="rnd">
              <a:solidFill>
                <a:srgbClr val="FFFFFF"/>
              </a:solidFill>
              <a:prstDash val="solid"/>
              <a:round/>
            </a:ln>
          </p:spPr>
        </p:sp>
        <p:sp>
          <p:nvSpPr>
            <p:cNvPr name="TextBox 18" id="18"/>
            <p:cNvSpPr txBox="true"/>
            <p:nvPr/>
          </p:nvSpPr>
          <p:spPr>
            <a:xfrm>
              <a:off x="0" y="-38100"/>
              <a:ext cx="1428604" cy="278395"/>
            </a:xfrm>
            <a:prstGeom prst="rect">
              <a:avLst/>
            </a:prstGeom>
          </p:spPr>
          <p:txBody>
            <a:bodyPr anchor="ctr" rtlCol="false" tIns="71438" lIns="71438" bIns="71438" rIns="71438"/>
            <a:lstStyle/>
            <a:p>
              <a:pPr algn="ctr">
                <a:lnSpc>
                  <a:spcPts val="2756"/>
                </a:lnSpc>
              </a:pPr>
            </a:p>
          </p:txBody>
        </p:sp>
      </p:grpSp>
      <p:sp>
        <p:nvSpPr>
          <p:cNvPr name="TextBox 19" id="19"/>
          <p:cNvSpPr txBox="true"/>
          <p:nvPr/>
        </p:nvSpPr>
        <p:spPr>
          <a:xfrm rot="0">
            <a:off x="8325995" y="4809255"/>
            <a:ext cx="5573762"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RECOGNIZED</a:t>
            </a:r>
            <a:r>
              <a:rPr lang="en-US" b="true" sz="3200" spc="320" strike="noStrike" u="none">
                <a:solidFill>
                  <a:srgbClr val="FFFFFF"/>
                </a:solidFill>
                <a:latin typeface="Public Sans Bold"/>
                <a:ea typeface="Public Sans Bold"/>
                <a:cs typeface="Public Sans Bold"/>
                <a:sym typeface="Public Sans Bold"/>
              </a:rPr>
              <a:t> HIS NEED</a:t>
            </a:r>
          </a:p>
        </p:txBody>
      </p:sp>
      <p:sp>
        <p:nvSpPr>
          <p:cNvPr name="Freeform 20" id="20"/>
          <p:cNvSpPr/>
          <p:nvPr/>
        </p:nvSpPr>
        <p:spPr>
          <a:xfrm flipH="false" flipV="false" rot="0">
            <a:off x="7360719" y="4718758"/>
            <a:ext cx="768619" cy="768619"/>
          </a:xfrm>
          <a:custGeom>
            <a:avLst/>
            <a:gdLst/>
            <a:ahLst/>
            <a:cxnLst/>
            <a:rect r="r" b="b" t="t" l="l"/>
            <a:pathLst>
              <a:path h="768619" w="768619">
                <a:moveTo>
                  <a:pt x="0" y="0"/>
                </a:moveTo>
                <a:lnTo>
                  <a:pt x="768619" y="0"/>
                </a:lnTo>
                <a:lnTo>
                  <a:pt x="768619" y="768618"/>
                </a:lnTo>
                <a:lnTo>
                  <a:pt x="0" y="76861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21" id="21"/>
          <p:cNvSpPr txBox="true"/>
          <p:nvPr/>
        </p:nvSpPr>
        <p:spPr>
          <a:xfrm rot="0">
            <a:off x="7581016" y="4826458"/>
            <a:ext cx="328024" cy="571764"/>
          </a:xfrm>
          <a:prstGeom prst="rect">
            <a:avLst/>
          </a:prstGeom>
        </p:spPr>
        <p:txBody>
          <a:bodyPr anchor="t" rtlCol="false" tIns="0" lIns="0" bIns="0" rIns="0">
            <a:spAutoFit/>
          </a:bodyPr>
          <a:lstStyle/>
          <a:p>
            <a:pPr algn="ctr">
              <a:lnSpc>
                <a:spcPts val="4006"/>
              </a:lnSpc>
            </a:pPr>
            <a:r>
              <a:rPr lang="en-US" sz="5007" spc="-300">
                <a:solidFill>
                  <a:srgbClr val="000000"/>
                </a:solidFill>
                <a:latin typeface="Playfair Display"/>
                <a:ea typeface="Playfair Display"/>
                <a:cs typeface="Playfair Display"/>
                <a:sym typeface="Playfair Display"/>
              </a:rPr>
              <a:t>2</a:t>
            </a:r>
          </a:p>
        </p:txBody>
      </p:sp>
      <p:grpSp>
        <p:nvGrpSpPr>
          <p:cNvPr name="Group 22" id="22"/>
          <p:cNvGrpSpPr/>
          <p:nvPr/>
        </p:nvGrpSpPr>
        <p:grpSpPr>
          <a:xfrm rot="0">
            <a:off x="7713774" y="5731943"/>
            <a:ext cx="6497526" cy="1092902"/>
            <a:chOff x="0" y="0"/>
            <a:chExt cx="1428604" cy="240295"/>
          </a:xfrm>
        </p:grpSpPr>
        <p:sp>
          <p:nvSpPr>
            <p:cNvPr name="Freeform 23" id="23"/>
            <p:cNvSpPr/>
            <p:nvPr/>
          </p:nvSpPr>
          <p:spPr>
            <a:xfrm flipH="false" flipV="false" rot="0">
              <a:off x="0" y="0"/>
              <a:ext cx="1428604" cy="240295"/>
            </a:xfrm>
            <a:custGeom>
              <a:avLst/>
              <a:gdLst/>
              <a:ahLst/>
              <a:cxnLst/>
              <a:rect r="r" b="b" t="t" l="l"/>
              <a:pathLst>
                <a:path h="240295" w="1428604">
                  <a:moveTo>
                    <a:pt x="66725" y="0"/>
                  </a:moveTo>
                  <a:lnTo>
                    <a:pt x="1361879" y="0"/>
                  </a:lnTo>
                  <a:cubicBezTo>
                    <a:pt x="1398731" y="0"/>
                    <a:pt x="1428604" y="29874"/>
                    <a:pt x="1428604" y="66725"/>
                  </a:cubicBezTo>
                  <a:lnTo>
                    <a:pt x="1428604" y="173570"/>
                  </a:lnTo>
                  <a:cubicBezTo>
                    <a:pt x="1428604" y="210421"/>
                    <a:pt x="1398731" y="240295"/>
                    <a:pt x="1361879" y="240295"/>
                  </a:cubicBezTo>
                  <a:lnTo>
                    <a:pt x="66725" y="240295"/>
                  </a:lnTo>
                  <a:cubicBezTo>
                    <a:pt x="29874" y="240295"/>
                    <a:pt x="0" y="210421"/>
                    <a:pt x="0" y="173570"/>
                  </a:cubicBezTo>
                  <a:lnTo>
                    <a:pt x="0" y="66725"/>
                  </a:lnTo>
                  <a:cubicBezTo>
                    <a:pt x="0" y="29874"/>
                    <a:pt x="29874" y="0"/>
                    <a:pt x="66725" y="0"/>
                  </a:cubicBezTo>
                  <a:close/>
                </a:path>
              </a:pathLst>
            </a:custGeom>
            <a:ln w="9525" cap="rnd">
              <a:solidFill>
                <a:srgbClr val="FFFFFF"/>
              </a:solidFill>
              <a:prstDash val="solid"/>
              <a:round/>
            </a:ln>
          </p:spPr>
        </p:sp>
        <p:sp>
          <p:nvSpPr>
            <p:cNvPr name="TextBox 24" id="24"/>
            <p:cNvSpPr txBox="true"/>
            <p:nvPr/>
          </p:nvSpPr>
          <p:spPr>
            <a:xfrm>
              <a:off x="0" y="-38100"/>
              <a:ext cx="1428604" cy="278395"/>
            </a:xfrm>
            <a:prstGeom prst="rect">
              <a:avLst/>
            </a:prstGeom>
          </p:spPr>
          <p:txBody>
            <a:bodyPr anchor="ctr" rtlCol="false" tIns="71438" lIns="71438" bIns="71438" rIns="71438"/>
            <a:lstStyle/>
            <a:p>
              <a:pPr algn="ctr">
                <a:lnSpc>
                  <a:spcPts val="2756"/>
                </a:lnSpc>
              </a:pPr>
            </a:p>
          </p:txBody>
        </p:sp>
      </p:grpSp>
      <p:sp>
        <p:nvSpPr>
          <p:cNvPr name="TextBox 25" id="25"/>
          <p:cNvSpPr txBox="true"/>
          <p:nvPr/>
        </p:nvSpPr>
        <p:spPr>
          <a:xfrm rot="0">
            <a:off x="8325995" y="6025982"/>
            <a:ext cx="5273084"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GOD CLEAN</a:t>
            </a:r>
            <a:r>
              <a:rPr lang="en-US" b="true" sz="3200" spc="320" strike="noStrike" u="none">
                <a:solidFill>
                  <a:srgbClr val="FFFFFF"/>
                </a:solidFill>
                <a:latin typeface="Public Sans Bold"/>
                <a:ea typeface="Public Sans Bold"/>
                <a:cs typeface="Public Sans Bold"/>
                <a:sym typeface="Public Sans Bold"/>
              </a:rPr>
              <a:t>SED HIM</a:t>
            </a:r>
          </a:p>
        </p:txBody>
      </p:sp>
      <p:sp>
        <p:nvSpPr>
          <p:cNvPr name="Freeform 26" id="26"/>
          <p:cNvSpPr/>
          <p:nvPr/>
        </p:nvSpPr>
        <p:spPr>
          <a:xfrm flipH="false" flipV="false" rot="0">
            <a:off x="7360719" y="5935485"/>
            <a:ext cx="768619" cy="768619"/>
          </a:xfrm>
          <a:custGeom>
            <a:avLst/>
            <a:gdLst/>
            <a:ahLst/>
            <a:cxnLst/>
            <a:rect r="r" b="b" t="t" l="l"/>
            <a:pathLst>
              <a:path h="768619" w="768619">
                <a:moveTo>
                  <a:pt x="0" y="0"/>
                </a:moveTo>
                <a:lnTo>
                  <a:pt x="768619" y="0"/>
                </a:lnTo>
                <a:lnTo>
                  <a:pt x="768619" y="768618"/>
                </a:lnTo>
                <a:lnTo>
                  <a:pt x="0" y="76861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27" id="27"/>
          <p:cNvSpPr txBox="true"/>
          <p:nvPr/>
        </p:nvSpPr>
        <p:spPr>
          <a:xfrm rot="0">
            <a:off x="7581016" y="6043186"/>
            <a:ext cx="328024" cy="571764"/>
          </a:xfrm>
          <a:prstGeom prst="rect">
            <a:avLst/>
          </a:prstGeom>
        </p:spPr>
        <p:txBody>
          <a:bodyPr anchor="t" rtlCol="false" tIns="0" lIns="0" bIns="0" rIns="0">
            <a:spAutoFit/>
          </a:bodyPr>
          <a:lstStyle/>
          <a:p>
            <a:pPr algn="ctr">
              <a:lnSpc>
                <a:spcPts val="4006"/>
              </a:lnSpc>
            </a:pPr>
            <a:r>
              <a:rPr lang="en-US" sz="5007" spc="-300">
                <a:solidFill>
                  <a:srgbClr val="000000"/>
                </a:solidFill>
                <a:latin typeface="Playfair Display"/>
                <a:ea typeface="Playfair Display"/>
                <a:cs typeface="Playfair Display"/>
                <a:sym typeface="Playfair Display"/>
              </a:rPr>
              <a:t>3</a:t>
            </a:r>
          </a:p>
        </p:txBody>
      </p:sp>
      <p:grpSp>
        <p:nvGrpSpPr>
          <p:cNvPr name="Group 28" id="28"/>
          <p:cNvGrpSpPr/>
          <p:nvPr/>
        </p:nvGrpSpPr>
        <p:grpSpPr>
          <a:xfrm rot="0">
            <a:off x="7713774" y="6948671"/>
            <a:ext cx="6497526" cy="1092902"/>
            <a:chOff x="0" y="0"/>
            <a:chExt cx="1428604" cy="240295"/>
          </a:xfrm>
        </p:grpSpPr>
        <p:sp>
          <p:nvSpPr>
            <p:cNvPr name="Freeform 29" id="29"/>
            <p:cNvSpPr/>
            <p:nvPr/>
          </p:nvSpPr>
          <p:spPr>
            <a:xfrm flipH="false" flipV="false" rot="0">
              <a:off x="0" y="0"/>
              <a:ext cx="1428604" cy="240295"/>
            </a:xfrm>
            <a:custGeom>
              <a:avLst/>
              <a:gdLst/>
              <a:ahLst/>
              <a:cxnLst/>
              <a:rect r="r" b="b" t="t" l="l"/>
              <a:pathLst>
                <a:path h="240295" w="1428604">
                  <a:moveTo>
                    <a:pt x="66725" y="0"/>
                  </a:moveTo>
                  <a:lnTo>
                    <a:pt x="1361879" y="0"/>
                  </a:lnTo>
                  <a:cubicBezTo>
                    <a:pt x="1398731" y="0"/>
                    <a:pt x="1428604" y="29874"/>
                    <a:pt x="1428604" y="66725"/>
                  </a:cubicBezTo>
                  <a:lnTo>
                    <a:pt x="1428604" y="173570"/>
                  </a:lnTo>
                  <a:cubicBezTo>
                    <a:pt x="1428604" y="210421"/>
                    <a:pt x="1398731" y="240295"/>
                    <a:pt x="1361879" y="240295"/>
                  </a:cubicBezTo>
                  <a:lnTo>
                    <a:pt x="66725" y="240295"/>
                  </a:lnTo>
                  <a:cubicBezTo>
                    <a:pt x="29874" y="240295"/>
                    <a:pt x="0" y="210421"/>
                    <a:pt x="0" y="173570"/>
                  </a:cubicBezTo>
                  <a:lnTo>
                    <a:pt x="0" y="66725"/>
                  </a:lnTo>
                  <a:cubicBezTo>
                    <a:pt x="0" y="29874"/>
                    <a:pt x="29874" y="0"/>
                    <a:pt x="66725" y="0"/>
                  </a:cubicBezTo>
                  <a:close/>
                </a:path>
              </a:pathLst>
            </a:custGeom>
            <a:ln w="9525" cap="rnd">
              <a:solidFill>
                <a:srgbClr val="FFFFFF"/>
              </a:solidFill>
              <a:prstDash val="solid"/>
              <a:round/>
            </a:ln>
          </p:spPr>
        </p:sp>
        <p:sp>
          <p:nvSpPr>
            <p:cNvPr name="TextBox 30" id="30"/>
            <p:cNvSpPr txBox="true"/>
            <p:nvPr/>
          </p:nvSpPr>
          <p:spPr>
            <a:xfrm>
              <a:off x="0" y="-38100"/>
              <a:ext cx="1428604" cy="278395"/>
            </a:xfrm>
            <a:prstGeom prst="rect">
              <a:avLst/>
            </a:prstGeom>
          </p:spPr>
          <p:txBody>
            <a:bodyPr anchor="ctr" rtlCol="false" tIns="71438" lIns="71438" bIns="71438" rIns="71438"/>
            <a:lstStyle/>
            <a:p>
              <a:pPr algn="ctr">
                <a:lnSpc>
                  <a:spcPts val="2756"/>
                </a:lnSpc>
              </a:pPr>
            </a:p>
          </p:txBody>
        </p:sp>
      </p:grpSp>
      <p:sp>
        <p:nvSpPr>
          <p:cNvPr name="TextBox 31" id="31"/>
          <p:cNvSpPr txBox="true"/>
          <p:nvPr/>
        </p:nvSpPr>
        <p:spPr>
          <a:xfrm rot="0">
            <a:off x="8325995" y="7242709"/>
            <a:ext cx="5273084"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GOD</a:t>
            </a:r>
            <a:r>
              <a:rPr lang="en-US" b="true" sz="3200" spc="320" strike="noStrike" u="none">
                <a:solidFill>
                  <a:srgbClr val="FFFFFF"/>
                </a:solidFill>
                <a:latin typeface="Public Sans Bold"/>
                <a:ea typeface="Public Sans Bold"/>
                <a:cs typeface="Public Sans Bold"/>
                <a:sym typeface="Public Sans Bold"/>
              </a:rPr>
              <a:t> CALLED HIM</a:t>
            </a:r>
          </a:p>
        </p:txBody>
      </p:sp>
      <p:sp>
        <p:nvSpPr>
          <p:cNvPr name="Freeform 32" id="32"/>
          <p:cNvSpPr/>
          <p:nvPr/>
        </p:nvSpPr>
        <p:spPr>
          <a:xfrm flipH="false" flipV="false" rot="0">
            <a:off x="7360719" y="7152212"/>
            <a:ext cx="768619" cy="768619"/>
          </a:xfrm>
          <a:custGeom>
            <a:avLst/>
            <a:gdLst/>
            <a:ahLst/>
            <a:cxnLst/>
            <a:rect r="r" b="b" t="t" l="l"/>
            <a:pathLst>
              <a:path h="768619" w="768619">
                <a:moveTo>
                  <a:pt x="0" y="0"/>
                </a:moveTo>
                <a:lnTo>
                  <a:pt x="768619" y="0"/>
                </a:lnTo>
                <a:lnTo>
                  <a:pt x="768619" y="768619"/>
                </a:lnTo>
                <a:lnTo>
                  <a:pt x="0" y="76861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3" id="33"/>
          <p:cNvSpPr txBox="true"/>
          <p:nvPr/>
        </p:nvSpPr>
        <p:spPr>
          <a:xfrm rot="0">
            <a:off x="7581016" y="7259913"/>
            <a:ext cx="328024" cy="571764"/>
          </a:xfrm>
          <a:prstGeom prst="rect">
            <a:avLst/>
          </a:prstGeom>
        </p:spPr>
        <p:txBody>
          <a:bodyPr anchor="t" rtlCol="false" tIns="0" lIns="0" bIns="0" rIns="0">
            <a:spAutoFit/>
          </a:bodyPr>
          <a:lstStyle/>
          <a:p>
            <a:pPr algn="ctr">
              <a:lnSpc>
                <a:spcPts val="4006"/>
              </a:lnSpc>
            </a:pPr>
            <a:r>
              <a:rPr lang="en-US" sz="5007" spc="-300">
                <a:solidFill>
                  <a:srgbClr val="000000"/>
                </a:solidFill>
                <a:latin typeface="Playfair Display"/>
                <a:ea typeface="Playfair Display"/>
                <a:cs typeface="Playfair Display"/>
                <a:sym typeface="Playfair Display"/>
              </a:rPr>
              <a:t>4</a:t>
            </a:r>
          </a:p>
        </p:txBody>
      </p:sp>
      <p:grpSp>
        <p:nvGrpSpPr>
          <p:cNvPr name="Group 34" id="34"/>
          <p:cNvGrpSpPr/>
          <p:nvPr/>
        </p:nvGrpSpPr>
        <p:grpSpPr>
          <a:xfrm rot="0">
            <a:off x="7713774" y="8165398"/>
            <a:ext cx="6497526" cy="1092902"/>
            <a:chOff x="0" y="0"/>
            <a:chExt cx="1428604" cy="240295"/>
          </a:xfrm>
        </p:grpSpPr>
        <p:sp>
          <p:nvSpPr>
            <p:cNvPr name="Freeform 35" id="35"/>
            <p:cNvSpPr/>
            <p:nvPr/>
          </p:nvSpPr>
          <p:spPr>
            <a:xfrm flipH="false" flipV="false" rot="0">
              <a:off x="0" y="0"/>
              <a:ext cx="1428604" cy="240295"/>
            </a:xfrm>
            <a:custGeom>
              <a:avLst/>
              <a:gdLst/>
              <a:ahLst/>
              <a:cxnLst/>
              <a:rect r="r" b="b" t="t" l="l"/>
              <a:pathLst>
                <a:path h="240295" w="1428604">
                  <a:moveTo>
                    <a:pt x="66725" y="0"/>
                  </a:moveTo>
                  <a:lnTo>
                    <a:pt x="1361879" y="0"/>
                  </a:lnTo>
                  <a:cubicBezTo>
                    <a:pt x="1398731" y="0"/>
                    <a:pt x="1428604" y="29874"/>
                    <a:pt x="1428604" y="66725"/>
                  </a:cubicBezTo>
                  <a:lnTo>
                    <a:pt x="1428604" y="173570"/>
                  </a:lnTo>
                  <a:cubicBezTo>
                    <a:pt x="1428604" y="210421"/>
                    <a:pt x="1398731" y="240295"/>
                    <a:pt x="1361879" y="240295"/>
                  </a:cubicBezTo>
                  <a:lnTo>
                    <a:pt x="66725" y="240295"/>
                  </a:lnTo>
                  <a:cubicBezTo>
                    <a:pt x="29874" y="240295"/>
                    <a:pt x="0" y="210421"/>
                    <a:pt x="0" y="173570"/>
                  </a:cubicBezTo>
                  <a:lnTo>
                    <a:pt x="0" y="66725"/>
                  </a:lnTo>
                  <a:cubicBezTo>
                    <a:pt x="0" y="29874"/>
                    <a:pt x="29874" y="0"/>
                    <a:pt x="66725" y="0"/>
                  </a:cubicBezTo>
                  <a:close/>
                </a:path>
              </a:pathLst>
            </a:custGeom>
            <a:ln w="9525" cap="rnd">
              <a:solidFill>
                <a:srgbClr val="FFFFFF"/>
              </a:solidFill>
              <a:prstDash val="solid"/>
              <a:round/>
            </a:ln>
          </p:spPr>
        </p:sp>
        <p:sp>
          <p:nvSpPr>
            <p:cNvPr name="TextBox 36" id="36"/>
            <p:cNvSpPr txBox="true"/>
            <p:nvPr/>
          </p:nvSpPr>
          <p:spPr>
            <a:xfrm>
              <a:off x="0" y="-38100"/>
              <a:ext cx="1428604" cy="278395"/>
            </a:xfrm>
            <a:prstGeom prst="rect">
              <a:avLst/>
            </a:prstGeom>
          </p:spPr>
          <p:txBody>
            <a:bodyPr anchor="ctr" rtlCol="false" tIns="71438" lIns="71438" bIns="71438" rIns="71438"/>
            <a:lstStyle/>
            <a:p>
              <a:pPr algn="ctr">
                <a:lnSpc>
                  <a:spcPts val="2756"/>
                </a:lnSpc>
              </a:pPr>
            </a:p>
          </p:txBody>
        </p:sp>
      </p:grpSp>
      <p:sp>
        <p:nvSpPr>
          <p:cNvPr name="TextBox 37" id="37"/>
          <p:cNvSpPr txBox="true"/>
          <p:nvPr/>
        </p:nvSpPr>
        <p:spPr>
          <a:xfrm rot="0">
            <a:off x="8325995" y="8459436"/>
            <a:ext cx="5573762" cy="495300"/>
          </a:xfrm>
          <a:prstGeom prst="rect">
            <a:avLst/>
          </a:prstGeom>
        </p:spPr>
        <p:txBody>
          <a:bodyPr anchor="t" rtlCol="false" tIns="0" lIns="0" bIns="0" rIns="0">
            <a:spAutoFit/>
          </a:bodyPr>
          <a:lstStyle/>
          <a:p>
            <a:pPr algn="ctr" marL="0" indent="0" lvl="0">
              <a:lnSpc>
                <a:spcPts val="3840"/>
              </a:lnSpc>
              <a:spcBef>
                <a:spcPct val="0"/>
              </a:spcBef>
            </a:pPr>
            <a:r>
              <a:rPr lang="en-US" b="true" sz="3200" spc="320">
                <a:solidFill>
                  <a:srgbClr val="FFFFFF"/>
                </a:solidFill>
                <a:latin typeface="Public Sans Bold"/>
                <a:ea typeface="Public Sans Bold"/>
                <a:cs typeface="Public Sans Bold"/>
                <a:sym typeface="Public Sans Bold"/>
              </a:rPr>
              <a:t>“HERE AM I;</a:t>
            </a:r>
            <a:r>
              <a:rPr lang="en-US" b="true" sz="3200" spc="320" strike="noStrike" u="none">
                <a:solidFill>
                  <a:srgbClr val="FFFFFF"/>
                </a:solidFill>
                <a:latin typeface="Public Sans Bold"/>
                <a:ea typeface="Public Sans Bold"/>
                <a:cs typeface="Public Sans Bold"/>
                <a:sym typeface="Public Sans Bold"/>
              </a:rPr>
              <a:t> SEND ME”</a:t>
            </a:r>
          </a:p>
        </p:txBody>
      </p:sp>
      <p:sp>
        <p:nvSpPr>
          <p:cNvPr name="Freeform 38" id="38"/>
          <p:cNvSpPr/>
          <p:nvPr/>
        </p:nvSpPr>
        <p:spPr>
          <a:xfrm flipH="false" flipV="false" rot="0">
            <a:off x="7360719" y="8368939"/>
            <a:ext cx="768619" cy="768619"/>
          </a:xfrm>
          <a:custGeom>
            <a:avLst/>
            <a:gdLst/>
            <a:ahLst/>
            <a:cxnLst/>
            <a:rect r="r" b="b" t="t" l="l"/>
            <a:pathLst>
              <a:path h="768619" w="768619">
                <a:moveTo>
                  <a:pt x="0" y="0"/>
                </a:moveTo>
                <a:lnTo>
                  <a:pt x="768619" y="0"/>
                </a:lnTo>
                <a:lnTo>
                  <a:pt x="768619" y="768619"/>
                </a:lnTo>
                <a:lnTo>
                  <a:pt x="0" y="76861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9" id="39"/>
          <p:cNvSpPr txBox="true"/>
          <p:nvPr/>
        </p:nvSpPr>
        <p:spPr>
          <a:xfrm rot="0">
            <a:off x="7581016" y="8476640"/>
            <a:ext cx="328024" cy="571764"/>
          </a:xfrm>
          <a:prstGeom prst="rect">
            <a:avLst/>
          </a:prstGeom>
        </p:spPr>
        <p:txBody>
          <a:bodyPr anchor="t" rtlCol="false" tIns="0" lIns="0" bIns="0" rIns="0">
            <a:spAutoFit/>
          </a:bodyPr>
          <a:lstStyle/>
          <a:p>
            <a:pPr algn="ctr">
              <a:lnSpc>
                <a:spcPts val="4006"/>
              </a:lnSpc>
            </a:pPr>
            <a:r>
              <a:rPr lang="en-US" sz="5007" spc="-300">
                <a:solidFill>
                  <a:srgbClr val="000000"/>
                </a:solidFill>
                <a:latin typeface="Playfair Display"/>
                <a:ea typeface="Playfair Display"/>
                <a:cs typeface="Playfair Display"/>
                <a:sym typeface="Playfair Display"/>
              </a:rPr>
              <a:t>5</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3649262" y="-1208047"/>
            <a:ext cx="20856687" cy="11636293"/>
          </a:xfrm>
          <a:custGeom>
            <a:avLst/>
            <a:gdLst/>
            <a:ahLst/>
            <a:cxnLst/>
            <a:rect r="r" b="b" t="t" l="l"/>
            <a:pathLst>
              <a:path h="11636293" w="20856687">
                <a:moveTo>
                  <a:pt x="0" y="0"/>
                </a:moveTo>
                <a:lnTo>
                  <a:pt x="20856687" y="0"/>
                </a:lnTo>
                <a:lnTo>
                  <a:pt x="20856687" y="11636294"/>
                </a:lnTo>
                <a:lnTo>
                  <a:pt x="0" y="11636294"/>
                </a:lnTo>
                <a:lnTo>
                  <a:pt x="0" y="0"/>
                </a:lnTo>
                <a:close/>
              </a:path>
            </a:pathLst>
          </a:custGeom>
          <a:blipFill>
            <a:blip r:embed="rId3"/>
            <a:stretch>
              <a:fillRect l="0" t="0" r="0" b="0"/>
            </a:stretch>
          </a:blipFill>
        </p:spPr>
      </p:sp>
      <p:grpSp>
        <p:nvGrpSpPr>
          <p:cNvPr name="Group 3" id="3"/>
          <p:cNvGrpSpPr/>
          <p:nvPr/>
        </p:nvGrpSpPr>
        <p:grpSpPr>
          <a:xfrm rot="-5400000">
            <a:off x="2270212" y="-2270212"/>
            <a:ext cx="10699576" cy="15240000"/>
            <a:chOff x="0" y="0"/>
            <a:chExt cx="2817995" cy="4013827"/>
          </a:xfrm>
        </p:grpSpPr>
        <p:sp>
          <p:nvSpPr>
            <p:cNvPr name="Freeform 4" id="4"/>
            <p:cNvSpPr/>
            <p:nvPr/>
          </p:nvSpPr>
          <p:spPr>
            <a:xfrm flipH="false" flipV="false" rot="0">
              <a:off x="0" y="0"/>
              <a:ext cx="2817995" cy="4013827"/>
            </a:xfrm>
            <a:custGeom>
              <a:avLst/>
              <a:gdLst/>
              <a:ahLst/>
              <a:cxnLst/>
              <a:rect r="r" b="b" t="t" l="l"/>
              <a:pathLst>
                <a:path h="4013827" w="2817995">
                  <a:moveTo>
                    <a:pt x="0" y="0"/>
                  </a:moveTo>
                  <a:lnTo>
                    <a:pt x="2817995" y="0"/>
                  </a:lnTo>
                  <a:lnTo>
                    <a:pt x="2817995" y="4013827"/>
                  </a:lnTo>
                  <a:lnTo>
                    <a:pt x="0" y="4013827"/>
                  </a:lnTo>
                  <a:close/>
                </a:path>
              </a:pathLst>
            </a:custGeom>
            <a:gradFill rotWithShape="true">
              <a:gsLst>
                <a:gs pos="0">
                  <a:srgbClr val="000000">
                    <a:alpha val="100000"/>
                  </a:srgbClr>
                </a:gs>
                <a:gs pos="100000">
                  <a:srgbClr val="000000">
                    <a:alpha val="0"/>
                  </a:srgbClr>
                </a:gs>
              </a:gsLst>
              <a:lin ang="0"/>
            </a:gradFill>
          </p:spPr>
        </p:sp>
        <p:sp>
          <p:nvSpPr>
            <p:cNvPr name="TextBox 5" id="5"/>
            <p:cNvSpPr txBox="true"/>
            <p:nvPr/>
          </p:nvSpPr>
          <p:spPr>
            <a:xfrm>
              <a:off x="0" y="-38100"/>
              <a:ext cx="2817995" cy="4051927"/>
            </a:xfrm>
            <a:prstGeom prst="rect">
              <a:avLst/>
            </a:prstGeom>
          </p:spPr>
          <p:txBody>
            <a:bodyPr anchor="ctr" rtlCol="false" tIns="71438" lIns="71438" bIns="71438" rIns="71438"/>
            <a:lstStyle/>
            <a:p>
              <a:pPr algn="ctr">
                <a:lnSpc>
                  <a:spcPts val="2756"/>
                </a:lnSpc>
                <a:spcBef>
                  <a:spcPct val="0"/>
                </a:spcBef>
              </a:pPr>
            </a:p>
          </p:txBody>
        </p:sp>
      </p:grpSp>
      <p:sp>
        <p:nvSpPr>
          <p:cNvPr name="TextBox 6" id="6"/>
          <p:cNvSpPr txBox="true"/>
          <p:nvPr/>
        </p:nvSpPr>
        <p:spPr>
          <a:xfrm rot="0">
            <a:off x="2634442" y="2101480"/>
            <a:ext cx="9971117" cy="1193804"/>
          </a:xfrm>
          <a:prstGeom prst="rect">
            <a:avLst/>
          </a:prstGeom>
        </p:spPr>
        <p:txBody>
          <a:bodyPr anchor="t" rtlCol="false" tIns="0" lIns="0" bIns="0" rIns="0">
            <a:spAutoFit/>
          </a:bodyPr>
          <a:lstStyle/>
          <a:p>
            <a:pPr algn="ctr">
              <a:lnSpc>
                <a:spcPts val="8418"/>
              </a:lnSpc>
            </a:pPr>
            <a:r>
              <a:rPr lang="en-US" sz="10523" spc="-631">
                <a:solidFill>
                  <a:srgbClr val="FFFFFF"/>
                </a:solidFill>
                <a:latin typeface="Playfair Display"/>
                <a:ea typeface="Playfair Display"/>
                <a:cs typeface="Playfair Display"/>
                <a:sym typeface="Playfair Display"/>
              </a:rPr>
              <a:t>f</a:t>
            </a:r>
            <a:r>
              <a:rPr lang="en-US" sz="10523" spc="-631">
                <a:solidFill>
                  <a:srgbClr val="FFFFFF"/>
                </a:solidFill>
                <a:latin typeface="Playfair Display"/>
                <a:ea typeface="Playfair Display"/>
                <a:cs typeface="Playfair Display"/>
                <a:sym typeface="Playfair Display"/>
              </a:rPr>
              <a:t>or Every Human</a:t>
            </a:r>
          </a:p>
        </p:txBody>
      </p:sp>
      <p:sp>
        <p:nvSpPr>
          <p:cNvPr name="TextBox 7" id="7"/>
          <p:cNvSpPr txBox="true"/>
          <p:nvPr/>
        </p:nvSpPr>
        <p:spPr>
          <a:xfrm rot="0">
            <a:off x="2969444" y="1091853"/>
            <a:ext cx="9301112" cy="1092513"/>
          </a:xfrm>
          <a:prstGeom prst="rect">
            <a:avLst/>
          </a:prstGeom>
        </p:spPr>
        <p:txBody>
          <a:bodyPr anchor="t" rtlCol="false" tIns="0" lIns="0" bIns="0" rIns="0">
            <a:spAutoFit/>
          </a:bodyPr>
          <a:lstStyle/>
          <a:p>
            <a:pPr algn="ctr">
              <a:lnSpc>
                <a:spcPts val="7613"/>
              </a:lnSpc>
            </a:pPr>
            <a:r>
              <a:rPr lang="en-US" sz="9516" i="true" spc="-951">
                <a:solidFill>
                  <a:srgbClr val="FFFFFF"/>
                </a:solidFill>
                <a:latin typeface="Playfair Display Italics"/>
                <a:ea typeface="Playfair Display Italics"/>
                <a:cs typeface="Playfair Display Italics"/>
                <a:sym typeface="Playfair Display Italics"/>
              </a:rPr>
              <a:t>Thre</a:t>
            </a:r>
            <a:r>
              <a:rPr lang="en-US" sz="9516" i="true" spc="-951">
                <a:solidFill>
                  <a:srgbClr val="FFFFFF"/>
                </a:solidFill>
                <a:latin typeface="Playfair Display Italics"/>
                <a:ea typeface="Playfair Display Italics"/>
                <a:cs typeface="Playfair Display Italics"/>
                <a:sym typeface="Playfair Display Italics"/>
              </a:rPr>
              <a:t>e Questions </a:t>
            </a:r>
          </a:p>
        </p:txBody>
      </p:sp>
      <p:sp>
        <p:nvSpPr>
          <p:cNvPr name="TextBox 8" id="8"/>
          <p:cNvSpPr txBox="true"/>
          <p:nvPr/>
        </p:nvSpPr>
        <p:spPr>
          <a:xfrm rot="0">
            <a:off x="3445434" y="4057650"/>
            <a:ext cx="8349131" cy="1085850"/>
          </a:xfrm>
          <a:prstGeom prst="rect">
            <a:avLst/>
          </a:prstGeom>
        </p:spPr>
        <p:txBody>
          <a:bodyPr anchor="t" rtlCol="false" tIns="0" lIns="0" bIns="0" rIns="0">
            <a:spAutoFit/>
          </a:bodyPr>
          <a:lstStyle/>
          <a:p>
            <a:pPr algn="ctr" marL="0" indent="0" lvl="0">
              <a:lnSpc>
                <a:spcPts val="4239"/>
              </a:lnSpc>
            </a:pPr>
            <a:r>
              <a:rPr lang="en-US" b="true" sz="3533" spc="353">
                <a:solidFill>
                  <a:srgbClr val="FFFFFF"/>
                </a:solidFill>
                <a:latin typeface="Public Sans Bold"/>
                <a:ea typeface="Public Sans Bold"/>
                <a:cs typeface="Public Sans Bold"/>
                <a:sym typeface="Public Sans Bold"/>
              </a:rPr>
              <a:t>IF GOD C</a:t>
            </a:r>
            <a:r>
              <a:rPr lang="en-US" b="true" sz="3533" spc="353" strike="noStrike" u="none">
                <a:solidFill>
                  <a:srgbClr val="FFFFFF"/>
                </a:solidFill>
                <a:latin typeface="Public Sans Bold"/>
                <a:ea typeface="Public Sans Bold"/>
                <a:cs typeface="Public Sans Bold"/>
                <a:sym typeface="Public Sans Bold"/>
              </a:rPr>
              <a:t>ALLE</a:t>
            </a:r>
            <a:r>
              <a:rPr lang="en-US" b="true" sz="3533" spc="353" strike="noStrike" u="none">
                <a:solidFill>
                  <a:srgbClr val="FFFFFF"/>
                </a:solidFill>
                <a:latin typeface="Public Sans Bold"/>
                <a:ea typeface="Public Sans Bold"/>
                <a:cs typeface="Public Sans Bold"/>
                <a:sym typeface="Public Sans Bold"/>
              </a:rPr>
              <a:t>D YOU</a:t>
            </a:r>
            <a:r>
              <a:rPr lang="en-US" b="true" sz="3533" spc="353" strike="noStrike" u="none">
                <a:solidFill>
                  <a:srgbClr val="FFFFFF"/>
                </a:solidFill>
                <a:latin typeface="Public Sans Bold"/>
                <a:ea typeface="Public Sans Bold"/>
                <a:cs typeface="Public Sans Bold"/>
                <a:sym typeface="Public Sans Bold"/>
              </a:rPr>
              <a:t> TODAY, </a:t>
            </a:r>
            <a:r>
              <a:rPr lang="en-US" b="true" sz="3533" spc="353" strike="noStrike" u="none">
                <a:solidFill>
                  <a:srgbClr val="FFFFFF"/>
                </a:solidFill>
                <a:latin typeface="Public Sans Bold"/>
                <a:ea typeface="Public Sans Bold"/>
                <a:cs typeface="Public Sans Bold"/>
                <a:sym typeface="Public Sans Bold"/>
              </a:rPr>
              <a:t>WO</a:t>
            </a:r>
            <a:r>
              <a:rPr lang="en-US" b="true" sz="3533" spc="353" strike="noStrike" u="none">
                <a:solidFill>
                  <a:srgbClr val="FFFFFF"/>
                </a:solidFill>
                <a:latin typeface="Public Sans Bold"/>
                <a:ea typeface="Public Sans Bold"/>
                <a:cs typeface="Public Sans Bold"/>
                <a:sym typeface="Public Sans Bold"/>
              </a:rPr>
              <a:t>UL</a:t>
            </a:r>
            <a:r>
              <a:rPr lang="en-US" b="true" sz="3533" spc="353" strike="noStrike" u="none">
                <a:solidFill>
                  <a:srgbClr val="FFFFFF"/>
                </a:solidFill>
                <a:latin typeface="Public Sans Bold"/>
                <a:ea typeface="Public Sans Bold"/>
                <a:cs typeface="Public Sans Bold"/>
                <a:sym typeface="Public Sans Bold"/>
              </a:rPr>
              <a:t>D</a:t>
            </a:r>
            <a:r>
              <a:rPr lang="en-US" b="true" sz="3533" spc="353" strike="noStrike" u="none">
                <a:solidFill>
                  <a:srgbClr val="FFFFFF"/>
                </a:solidFill>
                <a:latin typeface="Public Sans Bold"/>
                <a:ea typeface="Public Sans Bold"/>
                <a:cs typeface="Public Sans Bold"/>
                <a:sym typeface="Public Sans Bold"/>
              </a:rPr>
              <a:t> YOU </a:t>
            </a:r>
            <a:r>
              <a:rPr lang="en-US" b="true" sz="3533" spc="353" strike="noStrike" u="none">
                <a:solidFill>
                  <a:srgbClr val="FFFFFF"/>
                </a:solidFill>
                <a:latin typeface="Public Sans Bold"/>
                <a:ea typeface="Public Sans Bold"/>
                <a:cs typeface="Public Sans Bold"/>
                <a:sym typeface="Public Sans Bold"/>
              </a:rPr>
              <a:t>S</a:t>
            </a:r>
            <a:r>
              <a:rPr lang="en-US" b="true" sz="3533" spc="353" strike="noStrike" u="none">
                <a:solidFill>
                  <a:srgbClr val="FFFFFF"/>
                </a:solidFill>
                <a:latin typeface="Public Sans Bold"/>
                <a:ea typeface="Public Sans Bold"/>
                <a:cs typeface="Public Sans Bold"/>
                <a:sym typeface="Public Sans Bold"/>
              </a:rPr>
              <a:t>A</a:t>
            </a:r>
            <a:r>
              <a:rPr lang="en-US" b="true" sz="3533" spc="353" strike="noStrike" u="none">
                <a:solidFill>
                  <a:srgbClr val="FFFFFF"/>
                </a:solidFill>
                <a:latin typeface="Public Sans Bold"/>
                <a:ea typeface="Public Sans Bold"/>
                <a:cs typeface="Public Sans Bold"/>
                <a:sym typeface="Public Sans Bold"/>
              </a:rPr>
              <a:t>Y</a:t>
            </a:r>
            <a:r>
              <a:rPr lang="en-US" b="true" sz="3533" spc="353" strike="noStrike" u="none">
                <a:solidFill>
                  <a:srgbClr val="FFFFFF"/>
                </a:solidFill>
                <a:latin typeface="Public Sans Bold"/>
                <a:ea typeface="Public Sans Bold"/>
                <a:cs typeface="Public Sans Bold"/>
                <a:sym typeface="Public Sans Bold"/>
              </a:rPr>
              <a:t> </a:t>
            </a:r>
            <a:r>
              <a:rPr lang="en-US" b="true" sz="3533" spc="353" strike="noStrike" u="none">
                <a:solidFill>
                  <a:srgbClr val="FFFFFF"/>
                </a:solidFill>
                <a:latin typeface="Public Sans Bold"/>
                <a:ea typeface="Public Sans Bold"/>
                <a:cs typeface="Public Sans Bold"/>
                <a:sym typeface="Public Sans Bold"/>
              </a:rPr>
              <a:t>YES?</a:t>
            </a:r>
          </a:p>
        </p:txBody>
      </p:sp>
      <p:sp>
        <p:nvSpPr>
          <p:cNvPr name="TextBox 9" id="9"/>
          <p:cNvSpPr txBox="true"/>
          <p:nvPr/>
        </p:nvSpPr>
        <p:spPr>
          <a:xfrm rot="0">
            <a:off x="3445434" y="5759702"/>
            <a:ext cx="8349131" cy="1085850"/>
          </a:xfrm>
          <a:prstGeom prst="rect">
            <a:avLst/>
          </a:prstGeom>
        </p:spPr>
        <p:txBody>
          <a:bodyPr anchor="t" rtlCol="false" tIns="0" lIns="0" bIns="0" rIns="0">
            <a:spAutoFit/>
          </a:bodyPr>
          <a:lstStyle/>
          <a:p>
            <a:pPr algn="ctr" marL="0" indent="0" lvl="0">
              <a:lnSpc>
                <a:spcPts val="4239"/>
              </a:lnSpc>
            </a:pPr>
            <a:r>
              <a:rPr lang="en-US" b="true" sz="3533" spc="353">
                <a:solidFill>
                  <a:srgbClr val="FFFFFF"/>
                </a:solidFill>
                <a:latin typeface="Public Sans Bold"/>
                <a:ea typeface="Public Sans Bold"/>
                <a:cs typeface="Public Sans Bold"/>
                <a:sym typeface="Public Sans Bold"/>
              </a:rPr>
              <a:t>WHAT IF GOD’S </a:t>
            </a:r>
            <a:r>
              <a:rPr lang="en-US" b="true" sz="3533" spc="353" strike="noStrike" u="none">
                <a:solidFill>
                  <a:srgbClr val="FFFFFF"/>
                </a:solidFill>
                <a:latin typeface="Public Sans Bold"/>
                <a:ea typeface="Public Sans Bold"/>
                <a:cs typeface="Public Sans Bold"/>
                <a:sym typeface="Public Sans Bold"/>
              </a:rPr>
              <a:t>ASSIGNMENT </a:t>
            </a:r>
            <a:r>
              <a:rPr lang="en-US" b="true" sz="3533" spc="353" strike="noStrike" u="none">
                <a:solidFill>
                  <a:srgbClr val="FFFFFF"/>
                </a:solidFill>
                <a:latin typeface="Public Sans Bold"/>
                <a:ea typeface="Public Sans Bold"/>
                <a:cs typeface="Public Sans Bold"/>
                <a:sym typeface="Public Sans Bold"/>
              </a:rPr>
              <a:t>IS</a:t>
            </a:r>
            <a:r>
              <a:rPr lang="en-US" b="true" sz="3533" spc="353" strike="noStrike" u="none">
                <a:solidFill>
                  <a:srgbClr val="FFFFFF"/>
                </a:solidFill>
                <a:latin typeface="Public Sans Bold"/>
                <a:ea typeface="Public Sans Bold"/>
                <a:cs typeface="Public Sans Bold"/>
                <a:sym typeface="Public Sans Bold"/>
              </a:rPr>
              <a:t> DIFFICULT?</a:t>
            </a:r>
          </a:p>
        </p:txBody>
      </p:sp>
      <p:sp>
        <p:nvSpPr>
          <p:cNvPr name="TextBox 10" id="10"/>
          <p:cNvSpPr txBox="true"/>
          <p:nvPr/>
        </p:nvSpPr>
        <p:spPr>
          <a:xfrm rot="0">
            <a:off x="2659044" y="7464677"/>
            <a:ext cx="9921913" cy="1085850"/>
          </a:xfrm>
          <a:prstGeom prst="rect">
            <a:avLst/>
          </a:prstGeom>
        </p:spPr>
        <p:txBody>
          <a:bodyPr anchor="t" rtlCol="false" tIns="0" lIns="0" bIns="0" rIns="0">
            <a:spAutoFit/>
          </a:bodyPr>
          <a:lstStyle/>
          <a:p>
            <a:pPr algn="ctr" marL="0" indent="0" lvl="0">
              <a:lnSpc>
                <a:spcPts val="4239"/>
              </a:lnSpc>
            </a:pPr>
            <a:r>
              <a:rPr lang="en-US" b="true" sz="3533" spc="353">
                <a:solidFill>
                  <a:srgbClr val="FFFFFF"/>
                </a:solidFill>
                <a:latin typeface="Public Sans Bold"/>
                <a:ea typeface="Public Sans Bold"/>
                <a:cs typeface="Public Sans Bold"/>
                <a:sym typeface="Public Sans Bold"/>
              </a:rPr>
              <a:t>ARE YOU W</a:t>
            </a:r>
            <a:r>
              <a:rPr lang="en-US" b="true" sz="3533" spc="353" strike="noStrike" u="none">
                <a:solidFill>
                  <a:srgbClr val="FFFFFF"/>
                </a:solidFill>
                <a:latin typeface="Public Sans Bold"/>
                <a:ea typeface="Public Sans Bold"/>
                <a:cs typeface="Public Sans Bold"/>
                <a:sym typeface="Public Sans Bold"/>
              </a:rPr>
              <a:t>AITING TO BECOME “READY” BEFORE OBEYING GOD?</a:t>
            </a:r>
          </a:p>
        </p:txBody>
      </p:sp>
      <p:sp>
        <p:nvSpPr>
          <p:cNvPr name="TextBox 11" id="11"/>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2</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true" flipV="false" rot="0">
            <a:off x="-1190360" y="-182474"/>
            <a:ext cx="19055495" cy="10631378"/>
          </a:xfrm>
          <a:custGeom>
            <a:avLst/>
            <a:gdLst/>
            <a:ahLst/>
            <a:cxnLst/>
            <a:rect r="r" b="b" t="t" l="l"/>
            <a:pathLst>
              <a:path h="10631378" w="19055495">
                <a:moveTo>
                  <a:pt x="19055495" y="0"/>
                </a:moveTo>
                <a:lnTo>
                  <a:pt x="0" y="0"/>
                </a:lnTo>
                <a:lnTo>
                  <a:pt x="0" y="10631378"/>
                </a:lnTo>
                <a:lnTo>
                  <a:pt x="19055495" y="10631378"/>
                </a:lnTo>
                <a:lnTo>
                  <a:pt x="19055495" y="0"/>
                </a:lnTo>
                <a:close/>
              </a:path>
            </a:pathLst>
          </a:custGeom>
          <a:blipFill>
            <a:blip r:embed="rId3">
              <a:alphaModFix amt="26000"/>
            </a:blip>
            <a:stretch>
              <a:fillRect l="0" t="0" r="0" b="0"/>
            </a:stretch>
          </a:blipFill>
        </p:spPr>
      </p:sp>
      <p:grpSp>
        <p:nvGrpSpPr>
          <p:cNvPr name="Group 3" id="3"/>
          <p:cNvGrpSpPr/>
          <p:nvPr/>
        </p:nvGrpSpPr>
        <p:grpSpPr>
          <a:xfrm rot="-5400000">
            <a:off x="2270212" y="1361926"/>
            <a:ext cx="10699576" cy="15240000"/>
            <a:chOff x="0" y="0"/>
            <a:chExt cx="2817995" cy="4013827"/>
          </a:xfrm>
        </p:grpSpPr>
        <p:sp>
          <p:nvSpPr>
            <p:cNvPr name="Freeform 4" id="4"/>
            <p:cNvSpPr/>
            <p:nvPr/>
          </p:nvSpPr>
          <p:spPr>
            <a:xfrm flipH="false" flipV="false" rot="0">
              <a:off x="0" y="0"/>
              <a:ext cx="2817995" cy="4013827"/>
            </a:xfrm>
            <a:custGeom>
              <a:avLst/>
              <a:gdLst/>
              <a:ahLst/>
              <a:cxnLst/>
              <a:rect r="r" b="b" t="t" l="l"/>
              <a:pathLst>
                <a:path h="4013827" w="2817995">
                  <a:moveTo>
                    <a:pt x="0" y="0"/>
                  </a:moveTo>
                  <a:lnTo>
                    <a:pt x="2817995" y="0"/>
                  </a:lnTo>
                  <a:lnTo>
                    <a:pt x="2817995" y="4013827"/>
                  </a:lnTo>
                  <a:lnTo>
                    <a:pt x="0" y="4013827"/>
                  </a:lnTo>
                  <a:close/>
                </a:path>
              </a:pathLst>
            </a:custGeom>
            <a:gradFill rotWithShape="true">
              <a:gsLst>
                <a:gs pos="0">
                  <a:srgbClr val="000000">
                    <a:alpha val="100000"/>
                  </a:srgbClr>
                </a:gs>
                <a:gs pos="100000">
                  <a:srgbClr val="000000">
                    <a:alpha val="0"/>
                  </a:srgbClr>
                </a:gs>
              </a:gsLst>
              <a:lin ang="0"/>
            </a:gradFill>
          </p:spPr>
        </p:sp>
        <p:sp>
          <p:nvSpPr>
            <p:cNvPr name="TextBox 5" id="5"/>
            <p:cNvSpPr txBox="true"/>
            <p:nvPr/>
          </p:nvSpPr>
          <p:spPr>
            <a:xfrm>
              <a:off x="0" y="-38100"/>
              <a:ext cx="2817995" cy="4051927"/>
            </a:xfrm>
            <a:prstGeom prst="rect">
              <a:avLst/>
            </a:prstGeom>
          </p:spPr>
          <p:txBody>
            <a:bodyPr anchor="ctr" rtlCol="false" tIns="71438" lIns="71438" bIns="71438" rIns="71438"/>
            <a:lstStyle/>
            <a:p>
              <a:pPr algn="ctr">
                <a:lnSpc>
                  <a:spcPts val="2756"/>
                </a:lnSpc>
                <a:spcBef>
                  <a:spcPct val="0"/>
                </a:spcBef>
              </a:pPr>
            </a:p>
          </p:txBody>
        </p:sp>
      </p:grpSp>
      <p:grpSp>
        <p:nvGrpSpPr>
          <p:cNvPr name="Group 6" id="6"/>
          <p:cNvGrpSpPr/>
          <p:nvPr/>
        </p:nvGrpSpPr>
        <p:grpSpPr>
          <a:xfrm rot="0">
            <a:off x="1556955" y="1520481"/>
            <a:ext cx="3608175" cy="3608175"/>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0" t="-473" r="0" b="-19300"/>
              </a:stretch>
            </a:blipFill>
          </p:spPr>
        </p:sp>
      </p:grpSp>
      <p:sp>
        <p:nvSpPr>
          <p:cNvPr name="TextBox 8" id="8"/>
          <p:cNvSpPr txBox="true"/>
          <p:nvPr/>
        </p:nvSpPr>
        <p:spPr>
          <a:xfrm rot="0">
            <a:off x="6154355" y="1228725"/>
            <a:ext cx="8056945" cy="2587624"/>
          </a:xfrm>
          <a:prstGeom prst="rect">
            <a:avLst/>
          </a:prstGeom>
        </p:spPr>
        <p:txBody>
          <a:bodyPr anchor="t" rtlCol="false" tIns="0" lIns="0" bIns="0" rIns="0">
            <a:spAutoFit/>
          </a:bodyPr>
          <a:lstStyle/>
          <a:p>
            <a:pPr algn="l">
              <a:lnSpc>
                <a:spcPts val="9999"/>
              </a:lnSpc>
            </a:pPr>
            <a:r>
              <a:rPr lang="en-US" sz="9999" spc="-599">
                <a:solidFill>
                  <a:srgbClr val="FFFFFF"/>
                </a:solidFill>
                <a:latin typeface="Playfair Display"/>
                <a:ea typeface="Playfair Display"/>
                <a:cs typeface="Playfair Display"/>
                <a:sym typeface="Playfair Display"/>
              </a:rPr>
              <a:t>Ge</a:t>
            </a:r>
            <a:r>
              <a:rPr lang="en-US" sz="9999" spc="-599">
                <a:solidFill>
                  <a:srgbClr val="FFFFFF"/>
                </a:solidFill>
                <a:latin typeface="Playfair Display"/>
                <a:ea typeface="Playfair Display"/>
                <a:cs typeface="Playfair Display"/>
                <a:sym typeface="Playfair Display"/>
              </a:rPr>
              <a:t>orge Müller: “Yes” to God</a:t>
            </a:r>
          </a:p>
        </p:txBody>
      </p:sp>
      <p:sp>
        <p:nvSpPr>
          <p:cNvPr name="TextBox 9" id="9"/>
          <p:cNvSpPr txBox="true"/>
          <p:nvPr/>
        </p:nvSpPr>
        <p:spPr>
          <a:xfrm rot="0">
            <a:off x="1025243" y="5671340"/>
            <a:ext cx="4671598" cy="1085850"/>
          </a:xfrm>
          <a:prstGeom prst="rect">
            <a:avLst/>
          </a:prstGeom>
        </p:spPr>
        <p:txBody>
          <a:bodyPr anchor="t" rtlCol="false" tIns="0" lIns="0" bIns="0" rIns="0">
            <a:spAutoFit/>
          </a:bodyPr>
          <a:lstStyle/>
          <a:p>
            <a:pPr algn="ctr" marL="0" indent="0" lvl="0">
              <a:lnSpc>
                <a:spcPts val="4239"/>
              </a:lnSpc>
            </a:pPr>
            <a:r>
              <a:rPr lang="en-US" b="true" sz="3533" spc="353">
                <a:solidFill>
                  <a:srgbClr val="FFFFFF"/>
                </a:solidFill>
                <a:latin typeface="Public Sans Bold"/>
                <a:ea typeface="Public Sans Bold"/>
                <a:cs typeface="Public Sans Bold"/>
                <a:sym typeface="Public Sans Bold"/>
              </a:rPr>
              <a:t>19TH-C</a:t>
            </a:r>
            <a:r>
              <a:rPr lang="en-US" b="true" sz="3533" spc="353" strike="noStrike" u="none">
                <a:solidFill>
                  <a:srgbClr val="FFFFFF"/>
                </a:solidFill>
                <a:latin typeface="Public Sans Bold"/>
                <a:ea typeface="Public Sans Bold"/>
                <a:cs typeface="Public Sans Bold"/>
                <a:sym typeface="Public Sans Bold"/>
              </a:rPr>
              <a:t>ENTURY</a:t>
            </a:r>
          </a:p>
          <a:p>
            <a:pPr algn="ctr" marL="0" indent="0" lvl="0">
              <a:lnSpc>
                <a:spcPts val="4239"/>
              </a:lnSpc>
            </a:pPr>
            <a:r>
              <a:rPr lang="en-US" b="true" sz="3533" spc="353" strike="noStrike" u="none">
                <a:solidFill>
                  <a:srgbClr val="FFFFFF"/>
                </a:solidFill>
                <a:latin typeface="Public Sans Bold"/>
                <a:ea typeface="Public Sans Bold"/>
                <a:cs typeface="Public Sans Bold"/>
                <a:sym typeface="Public Sans Bold"/>
              </a:rPr>
              <a:t>ENGLAND</a:t>
            </a:r>
          </a:p>
        </p:txBody>
      </p:sp>
      <p:sp>
        <p:nvSpPr>
          <p:cNvPr name="TextBox 10" id="10"/>
          <p:cNvSpPr txBox="true"/>
          <p:nvPr/>
        </p:nvSpPr>
        <p:spPr>
          <a:xfrm rot="0">
            <a:off x="1541439" y="7185369"/>
            <a:ext cx="3642663" cy="1581150"/>
          </a:xfrm>
          <a:prstGeom prst="rect">
            <a:avLst/>
          </a:prstGeom>
        </p:spPr>
        <p:txBody>
          <a:bodyPr anchor="t" rtlCol="false" tIns="0" lIns="0" bIns="0" rIns="0">
            <a:spAutoFit/>
          </a:bodyPr>
          <a:lstStyle/>
          <a:p>
            <a:pPr algn="ctr">
              <a:lnSpc>
                <a:spcPts val="4200"/>
              </a:lnSpc>
              <a:spcBef>
                <a:spcPct val="0"/>
              </a:spcBef>
            </a:pPr>
            <a:r>
              <a:rPr lang="en-US" sz="3000">
                <a:solidFill>
                  <a:srgbClr val="FFFFFF"/>
                </a:solidFill>
                <a:latin typeface="Canva Sans"/>
                <a:ea typeface="Canva Sans"/>
                <a:cs typeface="Canva Sans"/>
                <a:sym typeface="Canva Sans"/>
              </a:rPr>
              <a:t>Devoted his life to</a:t>
            </a:r>
          </a:p>
          <a:p>
            <a:pPr algn="ctr">
              <a:lnSpc>
                <a:spcPts val="4200"/>
              </a:lnSpc>
              <a:spcBef>
                <a:spcPct val="0"/>
              </a:spcBef>
            </a:pPr>
            <a:r>
              <a:rPr lang="en-US" sz="3000">
                <a:solidFill>
                  <a:srgbClr val="FFFFFF"/>
                </a:solidFill>
                <a:latin typeface="Canva Sans"/>
                <a:ea typeface="Canva Sans"/>
                <a:cs typeface="Canva Sans"/>
                <a:sym typeface="Canva Sans"/>
              </a:rPr>
              <a:t>caring for orphaned</a:t>
            </a:r>
          </a:p>
          <a:p>
            <a:pPr algn="ctr">
              <a:lnSpc>
                <a:spcPts val="4200"/>
              </a:lnSpc>
              <a:spcBef>
                <a:spcPct val="0"/>
              </a:spcBef>
            </a:pPr>
            <a:r>
              <a:rPr lang="en-US" sz="3000">
                <a:solidFill>
                  <a:srgbClr val="FFFFFF"/>
                </a:solidFill>
                <a:latin typeface="Canva Sans"/>
                <a:ea typeface="Canva Sans"/>
                <a:cs typeface="Canva Sans"/>
                <a:sym typeface="Canva Sans"/>
              </a:rPr>
              <a:t>children</a:t>
            </a:r>
          </a:p>
        </p:txBody>
      </p:sp>
      <p:sp>
        <p:nvSpPr>
          <p:cNvPr name="TextBox 11" id="11"/>
          <p:cNvSpPr txBox="true"/>
          <p:nvPr/>
        </p:nvSpPr>
        <p:spPr>
          <a:xfrm rot="0">
            <a:off x="6154355" y="4248150"/>
            <a:ext cx="8056945" cy="4248150"/>
          </a:xfrm>
          <a:prstGeom prst="rect">
            <a:avLst/>
          </a:prstGeom>
        </p:spPr>
        <p:txBody>
          <a:bodyPr anchor="t" rtlCol="false" tIns="0" lIns="0" bIns="0" rIns="0">
            <a:spAutoFit/>
          </a:bodyPr>
          <a:lstStyle/>
          <a:p>
            <a:pPr algn="just">
              <a:lnSpc>
                <a:spcPts val="4200"/>
              </a:lnSpc>
              <a:spcBef>
                <a:spcPct val="0"/>
              </a:spcBef>
            </a:pPr>
            <a:r>
              <a:rPr lang="en-US" sz="3000">
                <a:solidFill>
                  <a:srgbClr val="FFFFFF"/>
                </a:solidFill>
                <a:latin typeface="Canva Sans"/>
                <a:ea typeface="Canva Sans"/>
                <a:cs typeface="Canva Sans"/>
                <a:sym typeface="Canva Sans"/>
              </a:rPr>
              <a:t>Müll</a:t>
            </a:r>
            <a:r>
              <a:rPr lang="en-US" sz="3000">
                <a:solidFill>
                  <a:srgbClr val="FFFFFF"/>
                </a:solidFill>
                <a:latin typeface="Canva Sans"/>
                <a:ea typeface="Canva Sans"/>
                <a:cs typeface="Canva Sans"/>
                <a:sym typeface="Canva Sans"/>
              </a:rPr>
              <a:t>er chose to trust God rather than build his ministry around personal wealth or human security. He prayed, worked, served, and trusted God to provide what was needed. His life became a testimony that God can use an ordinary man who is surrendered to Him.</a:t>
            </a:r>
          </a:p>
          <a:p>
            <a:pPr algn="just">
              <a:lnSpc>
                <a:spcPts val="4200"/>
              </a:lnSpc>
              <a:spcBef>
                <a:spcPct val="0"/>
              </a:spcBef>
            </a:pPr>
          </a:p>
        </p:txBody>
      </p:sp>
      <p:sp>
        <p:nvSpPr>
          <p:cNvPr name="TextBox 12" id="12"/>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3</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3869295" y="-2924050"/>
            <a:ext cx="23670414" cy="13211050"/>
          </a:xfrm>
          <a:custGeom>
            <a:avLst/>
            <a:gdLst/>
            <a:ahLst/>
            <a:cxnLst/>
            <a:rect r="r" b="b" t="t" l="l"/>
            <a:pathLst>
              <a:path h="13211050" w="23670414">
                <a:moveTo>
                  <a:pt x="0" y="0"/>
                </a:moveTo>
                <a:lnTo>
                  <a:pt x="23670413" y="0"/>
                </a:lnTo>
                <a:lnTo>
                  <a:pt x="23670413" y="13211050"/>
                </a:lnTo>
                <a:lnTo>
                  <a:pt x="0" y="13211050"/>
                </a:lnTo>
                <a:lnTo>
                  <a:pt x="0" y="0"/>
                </a:lnTo>
                <a:close/>
              </a:path>
            </a:pathLst>
          </a:custGeom>
          <a:blipFill>
            <a:blip r:embed="rId3"/>
            <a:stretch>
              <a:fillRect l="0" t="0" r="0" b="0"/>
            </a:stretch>
          </a:blipFill>
        </p:spPr>
      </p:sp>
      <p:grpSp>
        <p:nvGrpSpPr>
          <p:cNvPr name="Group 3" id="3"/>
          <p:cNvGrpSpPr/>
          <p:nvPr/>
        </p:nvGrpSpPr>
        <p:grpSpPr>
          <a:xfrm rot="0">
            <a:off x="0" y="-154819"/>
            <a:ext cx="12046425" cy="10596637"/>
            <a:chOff x="0" y="0"/>
            <a:chExt cx="3172721" cy="2790884"/>
          </a:xfrm>
        </p:grpSpPr>
        <p:sp>
          <p:nvSpPr>
            <p:cNvPr name="Freeform 4" id="4"/>
            <p:cNvSpPr/>
            <p:nvPr/>
          </p:nvSpPr>
          <p:spPr>
            <a:xfrm flipH="false" flipV="false" rot="0">
              <a:off x="0" y="0"/>
              <a:ext cx="3172721" cy="2790884"/>
            </a:xfrm>
            <a:custGeom>
              <a:avLst/>
              <a:gdLst/>
              <a:ahLst/>
              <a:cxnLst/>
              <a:rect r="r" b="b" t="t" l="l"/>
              <a:pathLst>
                <a:path h="2790884" w="3172721">
                  <a:moveTo>
                    <a:pt x="0" y="0"/>
                  </a:moveTo>
                  <a:lnTo>
                    <a:pt x="3172721" y="0"/>
                  </a:lnTo>
                  <a:lnTo>
                    <a:pt x="3172721" y="2790884"/>
                  </a:lnTo>
                  <a:lnTo>
                    <a:pt x="0" y="2790884"/>
                  </a:lnTo>
                  <a:close/>
                </a:path>
              </a:pathLst>
            </a:custGeom>
            <a:gradFill rotWithShape="true">
              <a:gsLst>
                <a:gs pos="0">
                  <a:srgbClr val="000000">
                    <a:alpha val="100000"/>
                  </a:srgbClr>
                </a:gs>
                <a:gs pos="100000">
                  <a:srgbClr val="000000">
                    <a:alpha val="0"/>
                  </a:srgbClr>
                </a:gs>
              </a:gsLst>
              <a:lin ang="0"/>
            </a:gradFill>
          </p:spPr>
        </p:sp>
        <p:sp>
          <p:nvSpPr>
            <p:cNvPr name="TextBox 5" id="5"/>
            <p:cNvSpPr txBox="true"/>
            <p:nvPr/>
          </p:nvSpPr>
          <p:spPr>
            <a:xfrm>
              <a:off x="0" y="-38100"/>
              <a:ext cx="3172721" cy="2828984"/>
            </a:xfrm>
            <a:prstGeom prst="rect">
              <a:avLst/>
            </a:prstGeom>
          </p:spPr>
          <p:txBody>
            <a:bodyPr anchor="ctr" rtlCol="false" tIns="71438" lIns="71438" bIns="71438" rIns="71438"/>
            <a:lstStyle/>
            <a:p>
              <a:pPr algn="ctr">
                <a:lnSpc>
                  <a:spcPts val="2756"/>
                </a:lnSpc>
                <a:spcBef>
                  <a:spcPct val="0"/>
                </a:spcBef>
              </a:pPr>
            </a:p>
          </p:txBody>
        </p:sp>
      </p:grpSp>
      <p:sp>
        <p:nvSpPr>
          <p:cNvPr name="TextBox 6" id="6"/>
          <p:cNvSpPr txBox="true"/>
          <p:nvPr/>
        </p:nvSpPr>
        <p:spPr>
          <a:xfrm rot="0">
            <a:off x="1028700" y="2553759"/>
            <a:ext cx="11492574" cy="1399230"/>
          </a:xfrm>
          <a:prstGeom prst="rect">
            <a:avLst/>
          </a:prstGeom>
        </p:spPr>
        <p:txBody>
          <a:bodyPr anchor="t" rtlCol="false" tIns="0" lIns="0" bIns="0" rIns="0">
            <a:spAutoFit/>
          </a:bodyPr>
          <a:lstStyle/>
          <a:p>
            <a:pPr algn="l">
              <a:lnSpc>
                <a:spcPts val="10676"/>
              </a:lnSpc>
            </a:pPr>
            <a:r>
              <a:rPr lang="en-US" sz="10266" i="true" spc="-1026">
                <a:solidFill>
                  <a:srgbClr val="FFFFFF"/>
                </a:solidFill>
                <a:latin typeface="Playfair Display Italics"/>
                <a:ea typeface="Playfair Display Italics"/>
                <a:cs typeface="Playfair Display Italics"/>
                <a:sym typeface="Playfair Display Italics"/>
              </a:rPr>
              <a:t>“Whom shall I send?”</a:t>
            </a:r>
          </a:p>
        </p:txBody>
      </p:sp>
      <p:sp>
        <p:nvSpPr>
          <p:cNvPr name="TextBox 7" id="7"/>
          <p:cNvSpPr txBox="true"/>
          <p:nvPr/>
        </p:nvSpPr>
        <p:spPr>
          <a:xfrm rot="0">
            <a:off x="1028700" y="8391473"/>
            <a:ext cx="7176520" cy="866827"/>
          </a:xfrm>
          <a:prstGeom prst="rect">
            <a:avLst/>
          </a:prstGeom>
        </p:spPr>
        <p:txBody>
          <a:bodyPr anchor="t" rtlCol="false" tIns="0" lIns="0" bIns="0" rIns="0">
            <a:spAutoFit/>
          </a:bodyPr>
          <a:lstStyle/>
          <a:p>
            <a:pPr algn="l">
              <a:lnSpc>
                <a:spcPts val="6059"/>
              </a:lnSpc>
            </a:pPr>
            <a:r>
              <a:rPr lang="en-US" sz="7574" spc="-454">
                <a:solidFill>
                  <a:srgbClr val="FFFFFF"/>
                </a:solidFill>
                <a:latin typeface="Playfair Display"/>
                <a:ea typeface="Playfair Display"/>
                <a:cs typeface="Playfair Display"/>
                <a:sym typeface="Playfair Display"/>
              </a:rPr>
              <a:t>Is</a:t>
            </a:r>
            <a:r>
              <a:rPr lang="en-US" sz="7574" spc="-454">
                <a:solidFill>
                  <a:srgbClr val="FFFFFF"/>
                </a:solidFill>
                <a:latin typeface="Playfair Display"/>
                <a:ea typeface="Playfair Display"/>
                <a:cs typeface="Playfair Display"/>
                <a:sym typeface="Playfair Display"/>
              </a:rPr>
              <a:t>aiah 6:8</a:t>
            </a:r>
          </a:p>
        </p:txBody>
      </p:sp>
      <p:sp>
        <p:nvSpPr>
          <p:cNvPr name="TextBox 8" id="8"/>
          <p:cNvSpPr txBox="true"/>
          <p:nvPr/>
        </p:nvSpPr>
        <p:spPr>
          <a:xfrm rot="0">
            <a:off x="1028700" y="1009650"/>
            <a:ext cx="8349131" cy="552450"/>
          </a:xfrm>
          <a:prstGeom prst="rect">
            <a:avLst/>
          </a:prstGeom>
        </p:spPr>
        <p:txBody>
          <a:bodyPr anchor="t" rtlCol="false" tIns="0" lIns="0" bIns="0" rIns="0">
            <a:spAutoFit/>
          </a:bodyPr>
          <a:lstStyle/>
          <a:p>
            <a:pPr algn="l" marL="0" indent="0" lvl="0">
              <a:lnSpc>
                <a:spcPts val="4239"/>
              </a:lnSpc>
            </a:pPr>
            <a:r>
              <a:rPr lang="en-US" b="true" sz="3533" spc="353">
                <a:solidFill>
                  <a:srgbClr val="FFFFFF"/>
                </a:solidFill>
                <a:latin typeface="Public Sans Bold"/>
                <a:ea typeface="Public Sans Bold"/>
                <a:cs typeface="Public Sans Bold"/>
                <a:sym typeface="Public Sans Bold"/>
              </a:rPr>
              <a:t>KEY BIBLE VERSE</a:t>
            </a:r>
          </a:p>
        </p:txBody>
      </p:sp>
      <p:sp>
        <p:nvSpPr>
          <p:cNvPr name="TextBox 9" id="9"/>
          <p:cNvSpPr txBox="true"/>
          <p:nvPr/>
        </p:nvSpPr>
        <p:spPr>
          <a:xfrm rot="0">
            <a:off x="1028700" y="4191924"/>
            <a:ext cx="6591300" cy="1047750"/>
          </a:xfrm>
          <a:prstGeom prst="rect">
            <a:avLst/>
          </a:prstGeom>
        </p:spPr>
        <p:txBody>
          <a:bodyPr anchor="t" rtlCol="false" tIns="0" lIns="0" bIns="0" rIns="0">
            <a:spAutoFit/>
          </a:bodyPr>
          <a:lstStyle/>
          <a:p>
            <a:pPr algn="l">
              <a:lnSpc>
                <a:spcPts val="4200"/>
              </a:lnSpc>
              <a:spcBef>
                <a:spcPct val="0"/>
              </a:spcBef>
            </a:pPr>
            <a:r>
              <a:rPr lang="en-US" sz="3000">
                <a:solidFill>
                  <a:srgbClr val="FFFFFF"/>
                </a:solidFill>
                <a:latin typeface="Canva Sans"/>
                <a:ea typeface="Canva Sans"/>
                <a:cs typeface="Canva Sans"/>
                <a:sym typeface="Canva Sans"/>
              </a:rPr>
              <a:t>G</a:t>
            </a:r>
            <a:r>
              <a:rPr lang="en-US" sz="3000">
                <a:solidFill>
                  <a:srgbClr val="FFFFFF"/>
                </a:solidFill>
                <a:latin typeface="Canva Sans"/>
                <a:ea typeface="Canva Sans"/>
                <a:cs typeface="Canva Sans"/>
                <a:sym typeface="Canva Sans"/>
              </a:rPr>
              <a:t>od asks the question — and waits for a willing heart to answer.</a:t>
            </a:r>
          </a:p>
        </p:txBody>
      </p:sp>
      <p:sp>
        <p:nvSpPr>
          <p:cNvPr name="TextBox 10" id="10"/>
          <p:cNvSpPr txBox="true"/>
          <p:nvPr/>
        </p:nvSpPr>
        <p:spPr>
          <a:xfrm rot="0">
            <a:off x="1028700" y="6706493"/>
            <a:ext cx="11492574" cy="1399230"/>
          </a:xfrm>
          <a:prstGeom prst="rect">
            <a:avLst/>
          </a:prstGeom>
        </p:spPr>
        <p:txBody>
          <a:bodyPr anchor="t" rtlCol="false" tIns="0" lIns="0" bIns="0" rIns="0">
            <a:spAutoFit/>
          </a:bodyPr>
          <a:lstStyle/>
          <a:p>
            <a:pPr algn="l">
              <a:lnSpc>
                <a:spcPts val="10676"/>
              </a:lnSpc>
            </a:pPr>
            <a:r>
              <a:rPr lang="en-US" sz="10266" i="true" spc="-1026">
                <a:solidFill>
                  <a:srgbClr val="FFFFFF"/>
                </a:solidFill>
                <a:latin typeface="Playfair Display Italics"/>
                <a:ea typeface="Playfair Display Italics"/>
                <a:cs typeface="Playfair Display Italics"/>
                <a:sym typeface="Playfair Display Italics"/>
              </a:rPr>
              <a:t>“Here am I; send me.”</a:t>
            </a:r>
          </a:p>
        </p:txBody>
      </p:sp>
      <p:sp>
        <p:nvSpPr>
          <p:cNvPr name="TextBox 11" id="11"/>
          <p:cNvSpPr txBox="true"/>
          <p:nvPr/>
        </p:nvSpPr>
        <p:spPr>
          <a:xfrm rot="0">
            <a:off x="1028700" y="6012258"/>
            <a:ext cx="6591300" cy="514350"/>
          </a:xfrm>
          <a:prstGeom prst="rect">
            <a:avLst/>
          </a:prstGeom>
        </p:spPr>
        <p:txBody>
          <a:bodyPr anchor="t" rtlCol="false" tIns="0" lIns="0" bIns="0" rIns="0">
            <a:spAutoFit/>
          </a:bodyPr>
          <a:lstStyle/>
          <a:p>
            <a:pPr algn="l">
              <a:lnSpc>
                <a:spcPts val="4200"/>
              </a:lnSpc>
              <a:spcBef>
                <a:spcPct val="0"/>
              </a:spcBef>
            </a:pPr>
            <a:r>
              <a:rPr lang="en-US" sz="3000">
                <a:solidFill>
                  <a:srgbClr val="FFFFFF"/>
                </a:solidFill>
                <a:latin typeface="Canva Sans"/>
                <a:ea typeface="Canva Sans"/>
                <a:cs typeface="Canva Sans"/>
                <a:sym typeface="Canva Sans"/>
              </a:rPr>
              <a:t>I</a:t>
            </a:r>
            <a:r>
              <a:rPr lang="en-US" sz="3000">
                <a:solidFill>
                  <a:srgbClr val="FFFFFF"/>
                </a:solidFill>
                <a:latin typeface="Canva Sans"/>
                <a:ea typeface="Canva Sans"/>
                <a:cs typeface="Canva Sans"/>
                <a:sym typeface="Canva Sans"/>
              </a:rPr>
              <a:t>saiah’s answer, </a:t>
            </a:r>
          </a:p>
        </p:txBody>
      </p:sp>
      <p:sp>
        <p:nvSpPr>
          <p:cNvPr name="TextBox 12" id="12"/>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4</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5</a:t>
            </a:r>
          </a:p>
        </p:txBody>
      </p:sp>
      <p:pic>
        <p:nvPicPr>
          <p:cNvPr name="Picture 3" id="3"/>
          <p:cNvPicPr>
            <a:picLocks noChangeAspect="true"/>
          </p:cNvPicPr>
          <p:nvPr>
            <a:videoFile r:link="rId3"/>
          </p:nvPr>
        </p:nvPicPr>
        <p:blipFill>
          <a:blip r:embed="rId2"/>
          <a:stretch>
            <a:fillRect/>
          </a:stretch>
        </p:blipFill>
        <p:spPr>
          <a:xfrm rot="0">
            <a:off x="4740234" y="0"/>
            <a:ext cx="5759533" cy="10247169"/>
          </a:xfrm>
          <a:prstGeom prst="rect">
            <a:avLst/>
          </a:prstGeom>
        </p:spPr>
      </p:pic>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6420304" y="-3406801"/>
            <a:ext cx="24544528" cy="13693801"/>
          </a:xfrm>
          <a:custGeom>
            <a:avLst/>
            <a:gdLst/>
            <a:ahLst/>
            <a:cxnLst/>
            <a:rect r="r" b="b" t="t" l="l"/>
            <a:pathLst>
              <a:path h="13693801" w="24544528">
                <a:moveTo>
                  <a:pt x="0" y="0"/>
                </a:moveTo>
                <a:lnTo>
                  <a:pt x="24544529" y="0"/>
                </a:lnTo>
                <a:lnTo>
                  <a:pt x="24544529" y="13693801"/>
                </a:lnTo>
                <a:lnTo>
                  <a:pt x="0" y="13693801"/>
                </a:lnTo>
                <a:lnTo>
                  <a:pt x="0" y="0"/>
                </a:lnTo>
                <a:close/>
              </a:path>
            </a:pathLst>
          </a:custGeom>
          <a:blipFill>
            <a:blip r:embed="rId3"/>
            <a:stretch>
              <a:fillRect l="0" t="0" r="0" b="0"/>
            </a:stretch>
          </a:blipFill>
        </p:spPr>
      </p:sp>
      <p:grpSp>
        <p:nvGrpSpPr>
          <p:cNvPr name="Group 3" id="3"/>
          <p:cNvGrpSpPr/>
          <p:nvPr/>
        </p:nvGrpSpPr>
        <p:grpSpPr>
          <a:xfrm rot="-10800000">
            <a:off x="26505" y="-567395"/>
            <a:ext cx="15374539" cy="11009213"/>
            <a:chOff x="0" y="0"/>
            <a:chExt cx="4049261" cy="2899546"/>
          </a:xfrm>
        </p:grpSpPr>
        <p:sp>
          <p:nvSpPr>
            <p:cNvPr name="Freeform 4" id="4"/>
            <p:cNvSpPr/>
            <p:nvPr/>
          </p:nvSpPr>
          <p:spPr>
            <a:xfrm flipH="false" flipV="false" rot="0">
              <a:off x="0" y="0"/>
              <a:ext cx="4049261" cy="2899546"/>
            </a:xfrm>
            <a:custGeom>
              <a:avLst/>
              <a:gdLst/>
              <a:ahLst/>
              <a:cxnLst/>
              <a:rect r="r" b="b" t="t" l="l"/>
              <a:pathLst>
                <a:path h="2899546" w="4049261">
                  <a:moveTo>
                    <a:pt x="0" y="0"/>
                  </a:moveTo>
                  <a:lnTo>
                    <a:pt x="4049261" y="0"/>
                  </a:lnTo>
                  <a:lnTo>
                    <a:pt x="4049261" y="2899546"/>
                  </a:lnTo>
                  <a:lnTo>
                    <a:pt x="0" y="2899546"/>
                  </a:lnTo>
                  <a:close/>
                </a:path>
              </a:pathLst>
            </a:custGeom>
            <a:gradFill rotWithShape="true">
              <a:gsLst>
                <a:gs pos="0">
                  <a:srgbClr val="000000">
                    <a:alpha val="100000"/>
                  </a:srgbClr>
                </a:gs>
                <a:gs pos="100000">
                  <a:srgbClr val="000000">
                    <a:alpha val="0"/>
                  </a:srgbClr>
                </a:gs>
              </a:gsLst>
              <a:lin ang="0"/>
            </a:gradFill>
          </p:spPr>
        </p:sp>
        <p:sp>
          <p:nvSpPr>
            <p:cNvPr name="TextBox 5" id="5"/>
            <p:cNvSpPr txBox="true"/>
            <p:nvPr/>
          </p:nvSpPr>
          <p:spPr>
            <a:xfrm>
              <a:off x="0" y="-38100"/>
              <a:ext cx="4049261" cy="2937646"/>
            </a:xfrm>
            <a:prstGeom prst="rect">
              <a:avLst/>
            </a:prstGeom>
          </p:spPr>
          <p:txBody>
            <a:bodyPr anchor="ctr" rtlCol="false" tIns="71438" lIns="71438" bIns="71438" rIns="71438"/>
            <a:lstStyle/>
            <a:p>
              <a:pPr algn="ctr">
                <a:lnSpc>
                  <a:spcPts val="2756"/>
                </a:lnSpc>
                <a:spcBef>
                  <a:spcPct val="0"/>
                </a:spcBef>
              </a:pPr>
            </a:p>
          </p:txBody>
        </p:sp>
      </p:grpSp>
      <p:grpSp>
        <p:nvGrpSpPr>
          <p:cNvPr name="Group 6" id="6"/>
          <p:cNvGrpSpPr/>
          <p:nvPr/>
        </p:nvGrpSpPr>
        <p:grpSpPr>
          <a:xfrm rot="-5400000">
            <a:off x="2270212" y="-2270212"/>
            <a:ext cx="10699576" cy="15240000"/>
            <a:chOff x="0" y="0"/>
            <a:chExt cx="2817995" cy="4013827"/>
          </a:xfrm>
        </p:grpSpPr>
        <p:sp>
          <p:nvSpPr>
            <p:cNvPr name="Freeform 7" id="7"/>
            <p:cNvSpPr/>
            <p:nvPr/>
          </p:nvSpPr>
          <p:spPr>
            <a:xfrm flipH="false" flipV="false" rot="0">
              <a:off x="0" y="0"/>
              <a:ext cx="2817995" cy="4013827"/>
            </a:xfrm>
            <a:custGeom>
              <a:avLst/>
              <a:gdLst/>
              <a:ahLst/>
              <a:cxnLst/>
              <a:rect r="r" b="b" t="t" l="l"/>
              <a:pathLst>
                <a:path h="4013827" w="2817995">
                  <a:moveTo>
                    <a:pt x="0" y="0"/>
                  </a:moveTo>
                  <a:lnTo>
                    <a:pt x="2817995" y="0"/>
                  </a:lnTo>
                  <a:lnTo>
                    <a:pt x="2817995" y="4013827"/>
                  </a:lnTo>
                  <a:lnTo>
                    <a:pt x="0" y="4013827"/>
                  </a:lnTo>
                  <a:close/>
                </a:path>
              </a:pathLst>
            </a:custGeom>
            <a:gradFill rotWithShape="true">
              <a:gsLst>
                <a:gs pos="0">
                  <a:srgbClr val="000000">
                    <a:alpha val="100000"/>
                  </a:srgbClr>
                </a:gs>
                <a:gs pos="100000">
                  <a:srgbClr val="000000">
                    <a:alpha val="0"/>
                  </a:srgbClr>
                </a:gs>
              </a:gsLst>
              <a:lin ang="0"/>
            </a:gradFill>
          </p:spPr>
        </p:sp>
        <p:sp>
          <p:nvSpPr>
            <p:cNvPr name="TextBox 8" id="8"/>
            <p:cNvSpPr txBox="true"/>
            <p:nvPr/>
          </p:nvSpPr>
          <p:spPr>
            <a:xfrm>
              <a:off x="0" y="-38100"/>
              <a:ext cx="2817995" cy="4051927"/>
            </a:xfrm>
            <a:prstGeom prst="rect">
              <a:avLst/>
            </a:prstGeom>
          </p:spPr>
          <p:txBody>
            <a:bodyPr anchor="ctr" rtlCol="false" tIns="71438" lIns="71438" bIns="71438" rIns="71438"/>
            <a:lstStyle/>
            <a:p>
              <a:pPr algn="ctr">
                <a:lnSpc>
                  <a:spcPts val="2756"/>
                </a:lnSpc>
                <a:spcBef>
                  <a:spcPct val="0"/>
                </a:spcBef>
              </a:pPr>
            </a:p>
          </p:txBody>
        </p:sp>
      </p:grpSp>
      <p:sp>
        <p:nvSpPr>
          <p:cNvPr name="TextBox 9" id="9"/>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6</a:t>
            </a:r>
          </a:p>
        </p:txBody>
      </p:sp>
      <p:sp>
        <p:nvSpPr>
          <p:cNvPr name="TextBox 10" id="10"/>
          <p:cNvSpPr txBox="true"/>
          <p:nvPr/>
        </p:nvSpPr>
        <p:spPr>
          <a:xfrm rot="0">
            <a:off x="2736223" y="781050"/>
            <a:ext cx="8981748" cy="476250"/>
          </a:xfrm>
          <a:prstGeom prst="rect">
            <a:avLst/>
          </a:prstGeom>
        </p:spPr>
        <p:txBody>
          <a:bodyPr anchor="t" rtlCol="false" tIns="0" lIns="0" bIns="0" rIns="0">
            <a:spAutoFit/>
          </a:bodyPr>
          <a:lstStyle/>
          <a:p>
            <a:pPr algn="l" marL="0" indent="0" lvl="0">
              <a:lnSpc>
                <a:spcPts val="3600"/>
              </a:lnSpc>
            </a:pPr>
            <a:r>
              <a:rPr lang="en-US" b="true" sz="3000" spc="300">
                <a:solidFill>
                  <a:srgbClr val="FFFFFF"/>
                </a:solidFill>
                <a:latin typeface="Public Sans Bold"/>
                <a:ea typeface="Public Sans Bold"/>
                <a:cs typeface="Public Sans Bold"/>
                <a:sym typeface="Public Sans Bold"/>
              </a:rPr>
              <a:t>THE BIBLE STORY — ISAIAH 6:1–3</a:t>
            </a:r>
          </a:p>
        </p:txBody>
      </p:sp>
      <p:sp>
        <p:nvSpPr>
          <p:cNvPr name="TextBox 11" id="11"/>
          <p:cNvSpPr txBox="true"/>
          <p:nvPr/>
        </p:nvSpPr>
        <p:spPr>
          <a:xfrm rot="0">
            <a:off x="2736223" y="1447800"/>
            <a:ext cx="12307894" cy="1330326"/>
          </a:xfrm>
          <a:prstGeom prst="rect">
            <a:avLst/>
          </a:prstGeom>
        </p:spPr>
        <p:txBody>
          <a:bodyPr anchor="t" rtlCol="false" tIns="0" lIns="0" bIns="0" rIns="0">
            <a:spAutoFit/>
          </a:bodyPr>
          <a:lstStyle/>
          <a:p>
            <a:pPr algn="just">
              <a:lnSpc>
                <a:spcPts val="10000"/>
              </a:lnSpc>
            </a:pPr>
            <a:r>
              <a:rPr lang="en-US" sz="10000" spc="-600">
                <a:solidFill>
                  <a:srgbClr val="FFFFFF"/>
                </a:solidFill>
                <a:latin typeface="Playfair Display"/>
                <a:ea typeface="Playfair Display"/>
                <a:cs typeface="Playfair Display"/>
                <a:sym typeface="Playfair Display"/>
              </a:rPr>
              <a:t>Isaiah</a:t>
            </a:r>
            <a:r>
              <a:rPr lang="en-US" sz="10000" spc="-600">
                <a:solidFill>
                  <a:srgbClr val="FFFFFF"/>
                </a:solidFill>
                <a:latin typeface="Playfair Display"/>
                <a:ea typeface="Playfair Display"/>
                <a:cs typeface="Playfair Display"/>
                <a:sym typeface="Playfair Display"/>
              </a:rPr>
              <a:t> Saw the Lord</a:t>
            </a:r>
          </a:p>
        </p:txBody>
      </p:sp>
      <p:grpSp>
        <p:nvGrpSpPr>
          <p:cNvPr name="Group 12" id="12"/>
          <p:cNvGrpSpPr/>
          <p:nvPr/>
        </p:nvGrpSpPr>
        <p:grpSpPr>
          <a:xfrm rot="0">
            <a:off x="2736223" y="3440099"/>
            <a:ext cx="3770147" cy="4834088"/>
            <a:chOff x="0" y="0"/>
            <a:chExt cx="828938" cy="1062866"/>
          </a:xfrm>
        </p:grpSpPr>
        <p:sp>
          <p:nvSpPr>
            <p:cNvPr name="Freeform 13" id="13"/>
            <p:cNvSpPr/>
            <p:nvPr/>
          </p:nvSpPr>
          <p:spPr>
            <a:xfrm flipH="false" flipV="false" rot="0">
              <a:off x="0" y="0"/>
              <a:ext cx="828938" cy="1062866"/>
            </a:xfrm>
            <a:custGeom>
              <a:avLst/>
              <a:gdLst/>
              <a:ahLst/>
              <a:cxnLst/>
              <a:rect r="r" b="b" t="t" l="l"/>
              <a:pathLst>
                <a:path h="1062866" w="828938">
                  <a:moveTo>
                    <a:pt x="114995" y="0"/>
                  </a:moveTo>
                  <a:lnTo>
                    <a:pt x="713943" y="0"/>
                  </a:lnTo>
                  <a:cubicBezTo>
                    <a:pt x="777453" y="0"/>
                    <a:pt x="828938" y="51485"/>
                    <a:pt x="828938" y="114995"/>
                  </a:cubicBezTo>
                  <a:lnTo>
                    <a:pt x="828938" y="947871"/>
                  </a:lnTo>
                  <a:cubicBezTo>
                    <a:pt x="828938" y="1011381"/>
                    <a:pt x="777453" y="1062866"/>
                    <a:pt x="713943" y="1062866"/>
                  </a:cubicBezTo>
                  <a:lnTo>
                    <a:pt x="114995" y="1062866"/>
                  </a:lnTo>
                  <a:cubicBezTo>
                    <a:pt x="51485" y="1062866"/>
                    <a:pt x="0" y="1011381"/>
                    <a:pt x="0" y="947871"/>
                  </a:cubicBezTo>
                  <a:lnTo>
                    <a:pt x="0" y="114995"/>
                  </a:lnTo>
                  <a:cubicBezTo>
                    <a:pt x="0" y="51485"/>
                    <a:pt x="51485" y="0"/>
                    <a:pt x="114995" y="0"/>
                  </a:cubicBezTo>
                  <a:close/>
                </a:path>
              </a:pathLst>
            </a:custGeom>
            <a:ln w="9525" cap="rnd">
              <a:solidFill>
                <a:srgbClr val="FFFFFF"/>
              </a:solidFill>
              <a:prstDash val="solid"/>
              <a:round/>
            </a:ln>
          </p:spPr>
        </p:sp>
        <p:sp>
          <p:nvSpPr>
            <p:cNvPr name="TextBox 14" id="14"/>
            <p:cNvSpPr txBox="true"/>
            <p:nvPr/>
          </p:nvSpPr>
          <p:spPr>
            <a:xfrm>
              <a:off x="0" y="-38100"/>
              <a:ext cx="828938" cy="1100966"/>
            </a:xfrm>
            <a:prstGeom prst="rect">
              <a:avLst/>
            </a:prstGeom>
          </p:spPr>
          <p:txBody>
            <a:bodyPr anchor="ctr" rtlCol="false" tIns="71438" lIns="71438" bIns="71438" rIns="71438"/>
            <a:lstStyle/>
            <a:p>
              <a:pPr algn="ctr">
                <a:lnSpc>
                  <a:spcPts val="2756"/>
                </a:lnSpc>
              </a:pPr>
            </a:p>
          </p:txBody>
        </p:sp>
      </p:grpSp>
      <p:sp>
        <p:nvSpPr>
          <p:cNvPr name="TextBox 15" id="15"/>
          <p:cNvSpPr txBox="true"/>
          <p:nvPr/>
        </p:nvSpPr>
        <p:spPr>
          <a:xfrm rot="0">
            <a:off x="3025630" y="4057650"/>
            <a:ext cx="3191333" cy="1085850"/>
          </a:xfrm>
          <a:prstGeom prst="rect">
            <a:avLst/>
          </a:prstGeom>
        </p:spPr>
        <p:txBody>
          <a:bodyPr anchor="t" rtlCol="false" tIns="0" lIns="0" bIns="0" rIns="0">
            <a:spAutoFit/>
          </a:bodyPr>
          <a:lstStyle/>
          <a:p>
            <a:pPr algn="ctr" marL="0" indent="0" lvl="0">
              <a:lnSpc>
                <a:spcPts val="4239"/>
              </a:lnSpc>
            </a:pPr>
            <a:r>
              <a:rPr lang="en-US" b="true" sz="3533" spc="353">
                <a:solidFill>
                  <a:srgbClr val="FFFFFF"/>
                </a:solidFill>
                <a:latin typeface="Public Sans Bold"/>
                <a:ea typeface="Public Sans Bold"/>
                <a:cs typeface="Public Sans Bold"/>
                <a:sym typeface="Public Sans Bold"/>
              </a:rPr>
              <a:t>SEAT</a:t>
            </a:r>
            <a:r>
              <a:rPr lang="en-US" b="true" sz="3533" spc="353" strike="noStrike" u="none">
                <a:solidFill>
                  <a:srgbClr val="FFFFFF"/>
                </a:solidFill>
                <a:latin typeface="Public Sans Bold"/>
                <a:ea typeface="Public Sans Bold"/>
                <a:cs typeface="Public Sans Bold"/>
                <a:sym typeface="Public Sans Bold"/>
              </a:rPr>
              <a:t>ED ON A THRONE</a:t>
            </a:r>
          </a:p>
        </p:txBody>
      </p:sp>
      <p:sp>
        <p:nvSpPr>
          <p:cNvPr name="TextBox 16" id="16"/>
          <p:cNvSpPr txBox="true"/>
          <p:nvPr/>
        </p:nvSpPr>
        <p:spPr>
          <a:xfrm rot="0">
            <a:off x="2852342" y="5443991"/>
            <a:ext cx="3537909" cy="2114550"/>
          </a:xfrm>
          <a:prstGeom prst="rect">
            <a:avLst/>
          </a:prstGeom>
        </p:spPr>
        <p:txBody>
          <a:bodyPr anchor="t" rtlCol="false" tIns="0" lIns="0" bIns="0" rIns="0">
            <a:spAutoFit/>
          </a:bodyPr>
          <a:lstStyle/>
          <a:p>
            <a:pPr algn="ctr">
              <a:lnSpc>
                <a:spcPts val="4200"/>
              </a:lnSpc>
              <a:spcBef>
                <a:spcPct val="0"/>
              </a:spcBef>
            </a:pPr>
            <a:r>
              <a:rPr lang="en-US" sz="3000">
                <a:solidFill>
                  <a:srgbClr val="FFFFFF"/>
                </a:solidFill>
                <a:latin typeface="Canva Sans"/>
                <a:ea typeface="Canva Sans"/>
                <a:cs typeface="Canva Sans"/>
                <a:sym typeface="Canva Sans"/>
              </a:rPr>
              <a:t>Isaiah </a:t>
            </a:r>
            <a:r>
              <a:rPr lang="en-US" sz="3000">
                <a:solidFill>
                  <a:srgbClr val="FFFFFF"/>
                </a:solidFill>
                <a:latin typeface="Canva Sans"/>
                <a:ea typeface="Canva Sans"/>
                <a:cs typeface="Canva Sans"/>
                <a:sym typeface="Canva Sans"/>
              </a:rPr>
              <a:t>encountered the Lord high and exalted, ruling over all.</a:t>
            </a:r>
          </a:p>
        </p:txBody>
      </p:sp>
      <p:sp>
        <p:nvSpPr>
          <p:cNvPr name="TextBox 17" id="17"/>
          <p:cNvSpPr txBox="true"/>
          <p:nvPr/>
        </p:nvSpPr>
        <p:spPr>
          <a:xfrm rot="0">
            <a:off x="2852342" y="8581876"/>
            <a:ext cx="3537909" cy="400050"/>
          </a:xfrm>
          <a:prstGeom prst="rect">
            <a:avLst/>
          </a:prstGeom>
        </p:spPr>
        <p:txBody>
          <a:bodyPr anchor="t" rtlCol="false" tIns="0" lIns="0" bIns="0" rIns="0">
            <a:spAutoFit/>
          </a:bodyPr>
          <a:lstStyle/>
          <a:p>
            <a:pPr algn="ctr" marL="0" indent="0" lvl="0">
              <a:lnSpc>
                <a:spcPts val="3000"/>
              </a:lnSpc>
              <a:spcBef>
                <a:spcPct val="0"/>
              </a:spcBef>
            </a:pPr>
            <a:r>
              <a:rPr lang="en-US" sz="3000" spc="-179" strike="noStrike" u="none">
                <a:solidFill>
                  <a:srgbClr val="FFFFFF"/>
                </a:solidFill>
                <a:latin typeface="Playfair Display"/>
                <a:ea typeface="Playfair Display"/>
                <a:cs typeface="Playfair Display"/>
                <a:sym typeface="Playfair Display"/>
              </a:rPr>
              <a:t>ISAIAH 6:1</a:t>
            </a:r>
          </a:p>
        </p:txBody>
      </p:sp>
      <p:grpSp>
        <p:nvGrpSpPr>
          <p:cNvPr name="Group 18" id="18"/>
          <p:cNvGrpSpPr/>
          <p:nvPr/>
        </p:nvGrpSpPr>
        <p:grpSpPr>
          <a:xfrm rot="0">
            <a:off x="6873403" y="3440099"/>
            <a:ext cx="3770147" cy="4834088"/>
            <a:chOff x="0" y="0"/>
            <a:chExt cx="828938" cy="1062866"/>
          </a:xfrm>
        </p:grpSpPr>
        <p:sp>
          <p:nvSpPr>
            <p:cNvPr name="Freeform 19" id="19"/>
            <p:cNvSpPr/>
            <p:nvPr/>
          </p:nvSpPr>
          <p:spPr>
            <a:xfrm flipH="false" flipV="false" rot="0">
              <a:off x="0" y="0"/>
              <a:ext cx="828938" cy="1062866"/>
            </a:xfrm>
            <a:custGeom>
              <a:avLst/>
              <a:gdLst/>
              <a:ahLst/>
              <a:cxnLst/>
              <a:rect r="r" b="b" t="t" l="l"/>
              <a:pathLst>
                <a:path h="1062866" w="828938">
                  <a:moveTo>
                    <a:pt x="114995" y="0"/>
                  </a:moveTo>
                  <a:lnTo>
                    <a:pt x="713943" y="0"/>
                  </a:lnTo>
                  <a:cubicBezTo>
                    <a:pt x="777453" y="0"/>
                    <a:pt x="828938" y="51485"/>
                    <a:pt x="828938" y="114995"/>
                  </a:cubicBezTo>
                  <a:lnTo>
                    <a:pt x="828938" y="947871"/>
                  </a:lnTo>
                  <a:cubicBezTo>
                    <a:pt x="828938" y="1011381"/>
                    <a:pt x="777453" y="1062866"/>
                    <a:pt x="713943" y="1062866"/>
                  </a:cubicBezTo>
                  <a:lnTo>
                    <a:pt x="114995" y="1062866"/>
                  </a:lnTo>
                  <a:cubicBezTo>
                    <a:pt x="51485" y="1062866"/>
                    <a:pt x="0" y="1011381"/>
                    <a:pt x="0" y="947871"/>
                  </a:cubicBezTo>
                  <a:lnTo>
                    <a:pt x="0" y="114995"/>
                  </a:lnTo>
                  <a:cubicBezTo>
                    <a:pt x="0" y="51485"/>
                    <a:pt x="51485" y="0"/>
                    <a:pt x="114995" y="0"/>
                  </a:cubicBezTo>
                  <a:close/>
                </a:path>
              </a:pathLst>
            </a:custGeom>
            <a:ln w="9525" cap="rnd">
              <a:solidFill>
                <a:srgbClr val="FFFFFF"/>
              </a:solidFill>
              <a:prstDash val="solid"/>
              <a:round/>
            </a:ln>
          </p:spPr>
        </p:sp>
        <p:sp>
          <p:nvSpPr>
            <p:cNvPr name="TextBox 20" id="20"/>
            <p:cNvSpPr txBox="true"/>
            <p:nvPr/>
          </p:nvSpPr>
          <p:spPr>
            <a:xfrm>
              <a:off x="0" y="-38100"/>
              <a:ext cx="828938" cy="1100966"/>
            </a:xfrm>
            <a:prstGeom prst="rect">
              <a:avLst/>
            </a:prstGeom>
          </p:spPr>
          <p:txBody>
            <a:bodyPr anchor="ctr" rtlCol="false" tIns="71438" lIns="71438" bIns="71438" rIns="71438"/>
            <a:lstStyle/>
            <a:p>
              <a:pPr algn="ctr">
                <a:lnSpc>
                  <a:spcPts val="2756"/>
                </a:lnSpc>
              </a:pPr>
            </a:p>
          </p:txBody>
        </p:sp>
      </p:grpSp>
      <p:sp>
        <p:nvSpPr>
          <p:cNvPr name="TextBox 21" id="21"/>
          <p:cNvSpPr txBox="true"/>
          <p:nvPr/>
        </p:nvSpPr>
        <p:spPr>
          <a:xfrm rot="0">
            <a:off x="6791335" y="4057650"/>
            <a:ext cx="3852215" cy="1085850"/>
          </a:xfrm>
          <a:prstGeom prst="rect">
            <a:avLst/>
          </a:prstGeom>
        </p:spPr>
        <p:txBody>
          <a:bodyPr anchor="t" rtlCol="false" tIns="0" lIns="0" bIns="0" rIns="0">
            <a:spAutoFit/>
          </a:bodyPr>
          <a:lstStyle/>
          <a:p>
            <a:pPr algn="ctr" marL="0" indent="0" lvl="0">
              <a:lnSpc>
                <a:spcPts val="4239"/>
              </a:lnSpc>
            </a:pPr>
            <a:r>
              <a:rPr lang="en-US" b="true" sz="3533" spc="353">
                <a:solidFill>
                  <a:srgbClr val="FFFFFF"/>
                </a:solidFill>
                <a:latin typeface="Public Sans Bold"/>
                <a:ea typeface="Public Sans Bold"/>
                <a:cs typeface="Public Sans Bold"/>
                <a:sym typeface="Public Sans Bold"/>
              </a:rPr>
              <a:t>SURROUND</a:t>
            </a:r>
            <a:r>
              <a:rPr lang="en-US" b="true" sz="3533" spc="353" strike="noStrike" u="none">
                <a:solidFill>
                  <a:srgbClr val="FFFFFF"/>
                </a:solidFill>
                <a:latin typeface="Public Sans Bold"/>
                <a:ea typeface="Public Sans Bold"/>
                <a:cs typeface="Public Sans Bold"/>
                <a:sym typeface="Public Sans Bold"/>
              </a:rPr>
              <a:t>ED IN GLORY</a:t>
            </a:r>
          </a:p>
        </p:txBody>
      </p:sp>
      <p:sp>
        <p:nvSpPr>
          <p:cNvPr name="TextBox 22" id="22"/>
          <p:cNvSpPr txBox="true"/>
          <p:nvPr/>
        </p:nvSpPr>
        <p:spPr>
          <a:xfrm rot="0">
            <a:off x="6989522" y="5443991"/>
            <a:ext cx="3537909" cy="2647950"/>
          </a:xfrm>
          <a:prstGeom prst="rect">
            <a:avLst/>
          </a:prstGeom>
        </p:spPr>
        <p:txBody>
          <a:bodyPr anchor="t" rtlCol="false" tIns="0" lIns="0" bIns="0" rIns="0">
            <a:spAutoFit/>
          </a:bodyPr>
          <a:lstStyle/>
          <a:p>
            <a:pPr algn="ctr">
              <a:lnSpc>
                <a:spcPts val="4200"/>
              </a:lnSpc>
              <a:spcBef>
                <a:spcPct val="0"/>
              </a:spcBef>
            </a:pPr>
            <a:r>
              <a:rPr lang="en-US" sz="3000">
                <a:solidFill>
                  <a:srgbClr val="FFFFFF"/>
                </a:solidFill>
                <a:latin typeface="Canva Sans"/>
                <a:ea typeface="Canva Sans"/>
                <a:cs typeface="Canva Sans"/>
                <a:sym typeface="Canva Sans"/>
              </a:rPr>
              <a:t>Heav</a:t>
            </a:r>
            <a:r>
              <a:rPr lang="en-US" sz="3000">
                <a:solidFill>
                  <a:srgbClr val="FFFFFF"/>
                </a:solidFill>
                <a:latin typeface="Canva Sans"/>
                <a:ea typeface="Canva Sans"/>
                <a:cs typeface="Canva Sans"/>
                <a:sym typeface="Canva Sans"/>
              </a:rPr>
              <a:t>enly beings attended Him, declaring His holiness aloud.</a:t>
            </a:r>
          </a:p>
          <a:p>
            <a:pPr algn="ctr">
              <a:lnSpc>
                <a:spcPts val="4200"/>
              </a:lnSpc>
              <a:spcBef>
                <a:spcPct val="0"/>
              </a:spcBef>
            </a:pPr>
          </a:p>
        </p:txBody>
      </p:sp>
      <p:sp>
        <p:nvSpPr>
          <p:cNvPr name="TextBox 23" id="23"/>
          <p:cNvSpPr txBox="true"/>
          <p:nvPr/>
        </p:nvSpPr>
        <p:spPr>
          <a:xfrm rot="0">
            <a:off x="6989522" y="8581876"/>
            <a:ext cx="3537909" cy="400050"/>
          </a:xfrm>
          <a:prstGeom prst="rect">
            <a:avLst/>
          </a:prstGeom>
        </p:spPr>
        <p:txBody>
          <a:bodyPr anchor="t" rtlCol="false" tIns="0" lIns="0" bIns="0" rIns="0">
            <a:spAutoFit/>
          </a:bodyPr>
          <a:lstStyle/>
          <a:p>
            <a:pPr algn="ctr" marL="0" indent="0" lvl="0">
              <a:lnSpc>
                <a:spcPts val="3000"/>
              </a:lnSpc>
              <a:spcBef>
                <a:spcPct val="0"/>
              </a:spcBef>
            </a:pPr>
            <a:r>
              <a:rPr lang="en-US" sz="3000" spc="-179" strike="noStrike" u="none">
                <a:solidFill>
                  <a:srgbClr val="FFFFFF"/>
                </a:solidFill>
                <a:latin typeface="Playfair Display"/>
                <a:ea typeface="Playfair Display"/>
                <a:cs typeface="Playfair Display"/>
                <a:sym typeface="Playfair Display"/>
              </a:rPr>
              <a:t>ISAIAH 6:2</a:t>
            </a:r>
          </a:p>
        </p:txBody>
      </p:sp>
      <p:grpSp>
        <p:nvGrpSpPr>
          <p:cNvPr name="Group 24" id="24"/>
          <p:cNvGrpSpPr/>
          <p:nvPr/>
        </p:nvGrpSpPr>
        <p:grpSpPr>
          <a:xfrm rot="0">
            <a:off x="11015025" y="3440099"/>
            <a:ext cx="3770147" cy="4834088"/>
            <a:chOff x="0" y="0"/>
            <a:chExt cx="828938" cy="1062866"/>
          </a:xfrm>
        </p:grpSpPr>
        <p:sp>
          <p:nvSpPr>
            <p:cNvPr name="Freeform 25" id="25"/>
            <p:cNvSpPr/>
            <p:nvPr/>
          </p:nvSpPr>
          <p:spPr>
            <a:xfrm flipH="false" flipV="false" rot="0">
              <a:off x="0" y="0"/>
              <a:ext cx="828938" cy="1062866"/>
            </a:xfrm>
            <a:custGeom>
              <a:avLst/>
              <a:gdLst/>
              <a:ahLst/>
              <a:cxnLst/>
              <a:rect r="r" b="b" t="t" l="l"/>
              <a:pathLst>
                <a:path h="1062866" w="828938">
                  <a:moveTo>
                    <a:pt x="114995" y="0"/>
                  </a:moveTo>
                  <a:lnTo>
                    <a:pt x="713943" y="0"/>
                  </a:lnTo>
                  <a:cubicBezTo>
                    <a:pt x="777453" y="0"/>
                    <a:pt x="828938" y="51485"/>
                    <a:pt x="828938" y="114995"/>
                  </a:cubicBezTo>
                  <a:lnTo>
                    <a:pt x="828938" y="947871"/>
                  </a:lnTo>
                  <a:cubicBezTo>
                    <a:pt x="828938" y="1011381"/>
                    <a:pt x="777453" y="1062866"/>
                    <a:pt x="713943" y="1062866"/>
                  </a:cubicBezTo>
                  <a:lnTo>
                    <a:pt x="114995" y="1062866"/>
                  </a:lnTo>
                  <a:cubicBezTo>
                    <a:pt x="51485" y="1062866"/>
                    <a:pt x="0" y="1011381"/>
                    <a:pt x="0" y="947871"/>
                  </a:cubicBezTo>
                  <a:lnTo>
                    <a:pt x="0" y="114995"/>
                  </a:lnTo>
                  <a:cubicBezTo>
                    <a:pt x="0" y="51485"/>
                    <a:pt x="51485" y="0"/>
                    <a:pt x="114995" y="0"/>
                  </a:cubicBezTo>
                  <a:close/>
                </a:path>
              </a:pathLst>
            </a:custGeom>
            <a:ln w="9525" cap="rnd">
              <a:solidFill>
                <a:srgbClr val="FFFFFF"/>
              </a:solidFill>
              <a:prstDash val="solid"/>
              <a:round/>
            </a:ln>
          </p:spPr>
        </p:sp>
        <p:sp>
          <p:nvSpPr>
            <p:cNvPr name="TextBox 26" id="26"/>
            <p:cNvSpPr txBox="true"/>
            <p:nvPr/>
          </p:nvSpPr>
          <p:spPr>
            <a:xfrm>
              <a:off x="0" y="-38100"/>
              <a:ext cx="828938" cy="1100966"/>
            </a:xfrm>
            <a:prstGeom prst="rect">
              <a:avLst/>
            </a:prstGeom>
          </p:spPr>
          <p:txBody>
            <a:bodyPr anchor="ctr" rtlCol="false" tIns="71438" lIns="71438" bIns="71438" rIns="71438"/>
            <a:lstStyle/>
            <a:p>
              <a:pPr algn="ctr">
                <a:lnSpc>
                  <a:spcPts val="2756"/>
                </a:lnSpc>
              </a:pPr>
            </a:p>
          </p:txBody>
        </p:sp>
      </p:grpSp>
      <p:sp>
        <p:nvSpPr>
          <p:cNvPr name="TextBox 27" id="27"/>
          <p:cNvSpPr txBox="true"/>
          <p:nvPr/>
        </p:nvSpPr>
        <p:spPr>
          <a:xfrm rot="0">
            <a:off x="11159729" y="4057650"/>
            <a:ext cx="3480740" cy="1085850"/>
          </a:xfrm>
          <a:prstGeom prst="rect">
            <a:avLst/>
          </a:prstGeom>
        </p:spPr>
        <p:txBody>
          <a:bodyPr anchor="t" rtlCol="false" tIns="0" lIns="0" bIns="0" rIns="0">
            <a:spAutoFit/>
          </a:bodyPr>
          <a:lstStyle/>
          <a:p>
            <a:pPr algn="ctr" marL="0" indent="0" lvl="0">
              <a:lnSpc>
                <a:spcPts val="4239"/>
              </a:lnSpc>
            </a:pPr>
            <a:r>
              <a:rPr lang="en-US" b="true" sz="3533" spc="353">
                <a:solidFill>
                  <a:srgbClr val="FFFFFF"/>
                </a:solidFill>
                <a:latin typeface="Public Sans Bold"/>
                <a:ea typeface="Public Sans Bold"/>
                <a:cs typeface="Public Sans Bold"/>
                <a:sym typeface="Public Sans Bold"/>
              </a:rPr>
              <a:t>“HOLY,</a:t>
            </a:r>
            <a:r>
              <a:rPr lang="en-US" b="true" sz="3533" spc="353" strike="noStrike" u="none">
                <a:solidFill>
                  <a:srgbClr val="FFFFFF"/>
                </a:solidFill>
                <a:latin typeface="Public Sans Bold"/>
                <a:ea typeface="Public Sans Bold"/>
                <a:cs typeface="Public Sans Bold"/>
                <a:sym typeface="Public Sans Bold"/>
              </a:rPr>
              <a:t> HOLY, HOLY”</a:t>
            </a:r>
          </a:p>
        </p:txBody>
      </p:sp>
      <p:sp>
        <p:nvSpPr>
          <p:cNvPr name="TextBox 28" id="28"/>
          <p:cNvSpPr txBox="true"/>
          <p:nvPr/>
        </p:nvSpPr>
        <p:spPr>
          <a:xfrm rot="0">
            <a:off x="11131144" y="5443991"/>
            <a:ext cx="3537909" cy="2114550"/>
          </a:xfrm>
          <a:prstGeom prst="rect">
            <a:avLst/>
          </a:prstGeom>
        </p:spPr>
        <p:txBody>
          <a:bodyPr anchor="t" rtlCol="false" tIns="0" lIns="0" bIns="0" rIns="0">
            <a:spAutoFit/>
          </a:bodyPr>
          <a:lstStyle/>
          <a:p>
            <a:pPr algn="ctr">
              <a:lnSpc>
                <a:spcPts val="4200"/>
              </a:lnSpc>
              <a:spcBef>
                <a:spcPct val="0"/>
              </a:spcBef>
            </a:pPr>
            <a:r>
              <a:rPr lang="en-US" sz="3000">
                <a:solidFill>
                  <a:srgbClr val="FFFFFF"/>
                </a:solidFill>
                <a:latin typeface="Canva Sans"/>
                <a:ea typeface="Canva Sans"/>
                <a:cs typeface="Canva Sans"/>
                <a:sym typeface="Canva Sans"/>
              </a:rPr>
              <a:t>The seraphim p</a:t>
            </a:r>
            <a:r>
              <a:rPr lang="en-US" sz="3000">
                <a:solidFill>
                  <a:srgbClr val="FFFFFF"/>
                </a:solidFill>
                <a:latin typeface="Canva Sans"/>
                <a:ea typeface="Canva Sans"/>
                <a:cs typeface="Canva Sans"/>
                <a:sym typeface="Canva Sans"/>
              </a:rPr>
              <a:t>roclaimed the absolute holiness of the Lord.</a:t>
            </a:r>
          </a:p>
        </p:txBody>
      </p:sp>
      <p:sp>
        <p:nvSpPr>
          <p:cNvPr name="TextBox 29" id="29"/>
          <p:cNvSpPr txBox="true"/>
          <p:nvPr/>
        </p:nvSpPr>
        <p:spPr>
          <a:xfrm rot="0">
            <a:off x="11131144" y="8581876"/>
            <a:ext cx="3537909" cy="400050"/>
          </a:xfrm>
          <a:prstGeom prst="rect">
            <a:avLst/>
          </a:prstGeom>
        </p:spPr>
        <p:txBody>
          <a:bodyPr anchor="t" rtlCol="false" tIns="0" lIns="0" bIns="0" rIns="0">
            <a:spAutoFit/>
          </a:bodyPr>
          <a:lstStyle/>
          <a:p>
            <a:pPr algn="ctr" marL="0" indent="0" lvl="0">
              <a:lnSpc>
                <a:spcPts val="3000"/>
              </a:lnSpc>
              <a:spcBef>
                <a:spcPct val="0"/>
              </a:spcBef>
            </a:pPr>
            <a:r>
              <a:rPr lang="en-US" sz="3000" spc="-179" strike="noStrike" u="none">
                <a:solidFill>
                  <a:srgbClr val="FFFFFF"/>
                </a:solidFill>
                <a:latin typeface="Playfair Display"/>
                <a:ea typeface="Playfair Display"/>
                <a:cs typeface="Playfair Display"/>
                <a:sym typeface="Playfair Display"/>
              </a:rPr>
              <a:t>ISAIAH 6:3</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7120" y="-733901"/>
            <a:ext cx="21069101" cy="11754803"/>
          </a:xfrm>
          <a:custGeom>
            <a:avLst/>
            <a:gdLst/>
            <a:ahLst/>
            <a:cxnLst/>
            <a:rect r="r" b="b" t="t" l="l"/>
            <a:pathLst>
              <a:path h="11754803" w="21069101">
                <a:moveTo>
                  <a:pt x="0" y="0"/>
                </a:moveTo>
                <a:lnTo>
                  <a:pt x="21069102" y="0"/>
                </a:lnTo>
                <a:lnTo>
                  <a:pt x="21069102" y="11754802"/>
                </a:lnTo>
                <a:lnTo>
                  <a:pt x="0" y="11754802"/>
                </a:lnTo>
                <a:lnTo>
                  <a:pt x="0" y="0"/>
                </a:lnTo>
                <a:close/>
              </a:path>
            </a:pathLst>
          </a:custGeom>
          <a:blipFill>
            <a:blip r:embed="rId3"/>
            <a:stretch>
              <a:fillRect l="0" t="0" r="0" b="0"/>
            </a:stretch>
          </a:blipFill>
        </p:spPr>
      </p:sp>
      <p:grpSp>
        <p:nvGrpSpPr>
          <p:cNvPr name="Group 3" id="3"/>
          <p:cNvGrpSpPr/>
          <p:nvPr/>
        </p:nvGrpSpPr>
        <p:grpSpPr>
          <a:xfrm rot="-10800000">
            <a:off x="26505" y="-567395"/>
            <a:ext cx="15374539" cy="11009213"/>
            <a:chOff x="0" y="0"/>
            <a:chExt cx="4049261" cy="2899546"/>
          </a:xfrm>
        </p:grpSpPr>
        <p:sp>
          <p:nvSpPr>
            <p:cNvPr name="Freeform 4" id="4"/>
            <p:cNvSpPr/>
            <p:nvPr/>
          </p:nvSpPr>
          <p:spPr>
            <a:xfrm flipH="false" flipV="false" rot="0">
              <a:off x="0" y="0"/>
              <a:ext cx="4049261" cy="2899546"/>
            </a:xfrm>
            <a:custGeom>
              <a:avLst/>
              <a:gdLst/>
              <a:ahLst/>
              <a:cxnLst/>
              <a:rect r="r" b="b" t="t" l="l"/>
              <a:pathLst>
                <a:path h="2899546" w="4049261">
                  <a:moveTo>
                    <a:pt x="0" y="0"/>
                  </a:moveTo>
                  <a:lnTo>
                    <a:pt x="4049261" y="0"/>
                  </a:lnTo>
                  <a:lnTo>
                    <a:pt x="4049261" y="2899546"/>
                  </a:lnTo>
                  <a:lnTo>
                    <a:pt x="0" y="2899546"/>
                  </a:lnTo>
                  <a:close/>
                </a:path>
              </a:pathLst>
            </a:custGeom>
            <a:gradFill rotWithShape="true">
              <a:gsLst>
                <a:gs pos="0">
                  <a:srgbClr val="000000">
                    <a:alpha val="100000"/>
                  </a:srgbClr>
                </a:gs>
                <a:gs pos="100000">
                  <a:srgbClr val="000000">
                    <a:alpha val="0"/>
                  </a:srgbClr>
                </a:gs>
              </a:gsLst>
              <a:lin ang="0"/>
            </a:gradFill>
          </p:spPr>
        </p:sp>
        <p:sp>
          <p:nvSpPr>
            <p:cNvPr name="TextBox 5" id="5"/>
            <p:cNvSpPr txBox="true"/>
            <p:nvPr/>
          </p:nvSpPr>
          <p:spPr>
            <a:xfrm>
              <a:off x="0" y="-38100"/>
              <a:ext cx="4049261" cy="2937646"/>
            </a:xfrm>
            <a:prstGeom prst="rect">
              <a:avLst/>
            </a:prstGeom>
          </p:spPr>
          <p:txBody>
            <a:bodyPr anchor="ctr" rtlCol="false" tIns="71438" lIns="71438" bIns="71438" rIns="71438"/>
            <a:lstStyle/>
            <a:p>
              <a:pPr algn="ctr">
                <a:lnSpc>
                  <a:spcPts val="2756"/>
                </a:lnSpc>
                <a:spcBef>
                  <a:spcPct val="0"/>
                </a:spcBef>
              </a:pPr>
            </a:p>
          </p:txBody>
        </p:sp>
      </p:grpSp>
      <p:grpSp>
        <p:nvGrpSpPr>
          <p:cNvPr name="Group 6" id="6"/>
          <p:cNvGrpSpPr/>
          <p:nvPr/>
        </p:nvGrpSpPr>
        <p:grpSpPr>
          <a:xfrm rot="-5400000">
            <a:off x="-169912" y="-4710336"/>
            <a:ext cx="15579824" cy="15240000"/>
            <a:chOff x="0" y="0"/>
            <a:chExt cx="4103328" cy="4013827"/>
          </a:xfrm>
        </p:grpSpPr>
        <p:sp>
          <p:nvSpPr>
            <p:cNvPr name="Freeform 7" id="7"/>
            <p:cNvSpPr/>
            <p:nvPr/>
          </p:nvSpPr>
          <p:spPr>
            <a:xfrm flipH="false" flipV="false" rot="0">
              <a:off x="0" y="0"/>
              <a:ext cx="4103328" cy="4013827"/>
            </a:xfrm>
            <a:custGeom>
              <a:avLst/>
              <a:gdLst/>
              <a:ahLst/>
              <a:cxnLst/>
              <a:rect r="r" b="b" t="t" l="l"/>
              <a:pathLst>
                <a:path h="4013827" w="4103328">
                  <a:moveTo>
                    <a:pt x="0" y="0"/>
                  </a:moveTo>
                  <a:lnTo>
                    <a:pt x="4103328" y="0"/>
                  </a:lnTo>
                  <a:lnTo>
                    <a:pt x="4103328" y="4013827"/>
                  </a:lnTo>
                  <a:lnTo>
                    <a:pt x="0" y="4013827"/>
                  </a:lnTo>
                  <a:close/>
                </a:path>
              </a:pathLst>
            </a:custGeom>
            <a:gradFill rotWithShape="true">
              <a:gsLst>
                <a:gs pos="0">
                  <a:srgbClr val="000000">
                    <a:alpha val="100000"/>
                  </a:srgbClr>
                </a:gs>
                <a:gs pos="100000">
                  <a:srgbClr val="000000">
                    <a:alpha val="0"/>
                  </a:srgbClr>
                </a:gs>
              </a:gsLst>
              <a:lin ang="0"/>
            </a:gradFill>
          </p:spPr>
        </p:sp>
        <p:sp>
          <p:nvSpPr>
            <p:cNvPr name="TextBox 8" id="8"/>
            <p:cNvSpPr txBox="true"/>
            <p:nvPr/>
          </p:nvSpPr>
          <p:spPr>
            <a:xfrm>
              <a:off x="0" y="-38100"/>
              <a:ext cx="4103328" cy="4051927"/>
            </a:xfrm>
            <a:prstGeom prst="rect">
              <a:avLst/>
            </a:prstGeom>
          </p:spPr>
          <p:txBody>
            <a:bodyPr anchor="ctr" rtlCol="false" tIns="71438" lIns="71438" bIns="71438" rIns="71438"/>
            <a:lstStyle/>
            <a:p>
              <a:pPr algn="ctr">
                <a:lnSpc>
                  <a:spcPts val="2756"/>
                </a:lnSpc>
                <a:spcBef>
                  <a:spcPct val="0"/>
                </a:spcBef>
              </a:pPr>
            </a:p>
          </p:txBody>
        </p:sp>
      </p:grpSp>
      <p:grpSp>
        <p:nvGrpSpPr>
          <p:cNvPr name="Group 9" id="9"/>
          <p:cNvGrpSpPr/>
          <p:nvPr/>
        </p:nvGrpSpPr>
        <p:grpSpPr>
          <a:xfrm rot="0">
            <a:off x="9608504" y="908297"/>
            <a:ext cx="4602796" cy="1942945"/>
            <a:chOff x="0" y="0"/>
            <a:chExt cx="1012012" cy="427193"/>
          </a:xfrm>
        </p:grpSpPr>
        <p:sp>
          <p:nvSpPr>
            <p:cNvPr name="Freeform 10" id="10"/>
            <p:cNvSpPr/>
            <p:nvPr/>
          </p:nvSpPr>
          <p:spPr>
            <a:xfrm flipH="false" flipV="false" rot="0">
              <a:off x="0" y="0"/>
              <a:ext cx="1012012" cy="427193"/>
            </a:xfrm>
            <a:custGeom>
              <a:avLst/>
              <a:gdLst/>
              <a:ahLst/>
              <a:cxnLst/>
              <a:rect r="r" b="b" t="t" l="l"/>
              <a:pathLst>
                <a:path h="427193" w="1012012">
                  <a:moveTo>
                    <a:pt x="94192" y="0"/>
                  </a:moveTo>
                  <a:lnTo>
                    <a:pt x="917820" y="0"/>
                  </a:lnTo>
                  <a:cubicBezTo>
                    <a:pt x="969841" y="0"/>
                    <a:pt x="1012012" y="42171"/>
                    <a:pt x="1012012" y="94192"/>
                  </a:cubicBezTo>
                  <a:lnTo>
                    <a:pt x="1012012" y="333001"/>
                  </a:lnTo>
                  <a:cubicBezTo>
                    <a:pt x="1012012" y="385022"/>
                    <a:pt x="969841" y="427193"/>
                    <a:pt x="917820" y="427193"/>
                  </a:cubicBezTo>
                  <a:lnTo>
                    <a:pt x="94192" y="427193"/>
                  </a:lnTo>
                  <a:cubicBezTo>
                    <a:pt x="42171" y="427193"/>
                    <a:pt x="0" y="385022"/>
                    <a:pt x="0" y="333001"/>
                  </a:cubicBezTo>
                  <a:lnTo>
                    <a:pt x="0" y="94192"/>
                  </a:lnTo>
                  <a:cubicBezTo>
                    <a:pt x="0" y="42171"/>
                    <a:pt x="42171" y="0"/>
                    <a:pt x="94192" y="0"/>
                  </a:cubicBezTo>
                  <a:close/>
                </a:path>
              </a:pathLst>
            </a:custGeom>
            <a:ln w="9525" cap="rnd">
              <a:solidFill>
                <a:srgbClr val="FFFFFF"/>
              </a:solidFill>
              <a:prstDash val="solid"/>
              <a:round/>
            </a:ln>
          </p:spPr>
        </p:sp>
        <p:sp>
          <p:nvSpPr>
            <p:cNvPr name="TextBox 11" id="11"/>
            <p:cNvSpPr txBox="true"/>
            <p:nvPr/>
          </p:nvSpPr>
          <p:spPr>
            <a:xfrm>
              <a:off x="0" y="-38100"/>
              <a:ext cx="1012012" cy="465293"/>
            </a:xfrm>
            <a:prstGeom prst="rect">
              <a:avLst/>
            </a:prstGeom>
          </p:spPr>
          <p:txBody>
            <a:bodyPr anchor="ctr" rtlCol="false" tIns="71438" lIns="71438" bIns="71438" rIns="71438"/>
            <a:lstStyle/>
            <a:p>
              <a:pPr algn="ctr">
                <a:lnSpc>
                  <a:spcPts val="2756"/>
                </a:lnSpc>
              </a:pPr>
            </a:p>
          </p:txBody>
        </p:sp>
      </p:grpSp>
      <p:sp>
        <p:nvSpPr>
          <p:cNvPr name="TextBox 12" id="12"/>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7</a:t>
            </a:r>
          </a:p>
        </p:txBody>
      </p:sp>
      <p:sp>
        <p:nvSpPr>
          <p:cNvPr name="TextBox 13" id="13"/>
          <p:cNvSpPr txBox="true"/>
          <p:nvPr/>
        </p:nvSpPr>
        <p:spPr>
          <a:xfrm rot="0">
            <a:off x="1028700" y="1009650"/>
            <a:ext cx="8981748" cy="476250"/>
          </a:xfrm>
          <a:prstGeom prst="rect">
            <a:avLst/>
          </a:prstGeom>
        </p:spPr>
        <p:txBody>
          <a:bodyPr anchor="t" rtlCol="false" tIns="0" lIns="0" bIns="0" rIns="0">
            <a:spAutoFit/>
          </a:bodyPr>
          <a:lstStyle/>
          <a:p>
            <a:pPr algn="l" marL="0" indent="0" lvl="0">
              <a:lnSpc>
                <a:spcPts val="3600"/>
              </a:lnSpc>
            </a:pPr>
            <a:r>
              <a:rPr lang="en-US" b="true" sz="3000" spc="300">
                <a:solidFill>
                  <a:srgbClr val="FFFFFF"/>
                </a:solidFill>
                <a:latin typeface="Public Sans Bold"/>
                <a:ea typeface="Public Sans Bold"/>
                <a:cs typeface="Public Sans Bold"/>
                <a:sym typeface="Public Sans Bold"/>
              </a:rPr>
              <a:t>LESSON 1</a:t>
            </a:r>
          </a:p>
        </p:txBody>
      </p:sp>
      <p:sp>
        <p:nvSpPr>
          <p:cNvPr name="TextBox 14" id="14"/>
          <p:cNvSpPr txBox="true"/>
          <p:nvPr/>
        </p:nvSpPr>
        <p:spPr>
          <a:xfrm rot="0">
            <a:off x="1028700" y="1860550"/>
            <a:ext cx="7688742" cy="3143565"/>
          </a:xfrm>
          <a:prstGeom prst="rect">
            <a:avLst/>
          </a:prstGeom>
        </p:spPr>
        <p:txBody>
          <a:bodyPr anchor="t" rtlCol="false" tIns="0" lIns="0" bIns="0" rIns="0">
            <a:spAutoFit/>
          </a:bodyPr>
          <a:lstStyle/>
          <a:p>
            <a:pPr algn="l">
              <a:lnSpc>
                <a:spcPts val="8160"/>
              </a:lnSpc>
            </a:pPr>
            <a:r>
              <a:rPr lang="en-US" sz="8160" spc="-489">
                <a:solidFill>
                  <a:srgbClr val="FFFFFF"/>
                </a:solidFill>
                <a:latin typeface="Playfair Display"/>
                <a:ea typeface="Playfair Display"/>
                <a:cs typeface="Playfair Display"/>
                <a:sym typeface="Playfair Display"/>
              </a:rPr>
              <a:t>God Uses the</a:t>
            </a:r>
            <a:r>
              <a:rPr lang="en-US" sz="8160" spc="-489">
                <a:solidFill>
                  <a:srgbClr val="FFFFFF"/>
                </a:solidFill>
                <a:latin typeface="Playfair Display"/>
                <a:ea typeface="Playfair Display"/>
                <a:cs typeface="Playfair Display"/>
                <a:sym typeface="Playfair Display"/>
              </a:rPr>
              <a:t> Man Who Recognizes Who God Is</a:t>
            </a:r>
          </a:p>
        </p:txBody>
      </p:sp>
      <p:sp>
        <p:nvSpPr>
          <p:cNvPr name="TextBox 15" id="15"/>
          <p:cNvSpPr txBox="true"/>
          <p:nvPr/>
        </p:nvSpPr>
        <p:spPr>
          <a:xfrm rot="0">
            <a:off x="10747760" y="1570208"/>
            <a:ext cx="2324283" cy="609600"/>
          </a:xfrm>
          <a:prstGeom prst="rect">
            <a:avLst/>
          </a:prstGeom>
        </p:spPr>
        <p:txBody>
          <a:bodyPr anchor="t" rtlCol="false" tIns="0" lIns="0" bIns="0" rIns="0">
            <a:spAutoFit/>
          </a:bodyPr>
          <a:lstStyle/>
          <a:p>
            <a:pPr algn="ctr" marL="0" indent="0" lvl="0">
              <a:lnSpc>
                <a:spcPts val="4799"/>
              </a:lnSpc>
            </a:pPr>
            <a:r>
              <a:rPr lang="en-US" b="true" sz="3999" spc="399">
                <a:solidFill>
                  <a:srgbClr val="FFFFFF"/>
                </a:solidFill>
                <a:latin typeface="Public Sans Bold"/>
                <a:ea typeface="Public Sans Bold"/>
                <a:cs typeface="Public Sans Bold"/>
                <a:sym typeface="Public Sans Bold"/>
              </a:rPr>
              <a:t>HOLY</a:t>
            </a:r>
          </a:p>
        </p:txBody>
      </p:sp>
      <p:sp>
        <p:nvSpPr>
          <p:cNvPr name="TextBox 16" id="16"/>
          <p:cNvSpPr txBox="true"/>
          <p:nvPr/>
        </p:nvSpPr>
        <p:spPr>
          <a:xfrm rot="0">
            <a:off x="1028700" y="5292638"/>
            <a:ext cx="8024962" cy="2114550"/>
          </a:xfrm>
          <a:prstGeom prst="rect">
            <a:avLst/>
          </a:prstGeom>
        </p:spPr>
        <p:txBody>
          <a:bodyPr anchor="t" rtlCol="false" tIns="0" lIns="0" bIns="0" rIns="0">
            <a:spAutoFit/>
          </a:bodyPr>
          <a:lstStyle/>
          <a:p>
            <a:pPr algn="l">
              <a:lnSpc>
                <a:spcPts val="4200"/>
              </a:lnSpc>
              <a:spcBef>
                <a:spcPct val="0"/>
              </a:spcBef>
            </a:pPr>
            <a:r>
              <a:rPr lang="en-US" sz="3000">
                <a:solidFill>
                  <a:srgbClr val="FFFFFF"/>
                </a:solidFill>
                <a:latin typeface="Canva Sans"/>
                <a:ea typeface="Canva Sans"/>
                <a:cs typeface="Canva Sans"/>
                <a:sym typeface="Canva Sans"/>
              </a:rPr>
              <a:t>Isaiah’s willingn</a:t>
            </a:r>
            <a:r>
              <a:rPr lang="en-US" sz="3000">
                <a:solidFill>
                  <a:srgbClr val="FFFFFF"/>
                </a:solidFill>
                <a:latin typeface="Canva Sans"/>
                <a:ea typeface="Canva Sans"/>
                <a:cs typeface="Canva Sans"/>
                <a:sym typeface="Canva Sans"/>
              </a:rPr>
              <a:t>ess began when he saw the Lord. He did not begin by asking “What can I do?” He first asked, “Who is God?”</a:t>
            </a:r>
          </a:p>
          <a:p>
            <a:pPr algn="l">
              <a:lnSpc>
                <a:spcPts val="4200"/>
              </a:lnSpc>
              <a:spcBef>
                <a:spcPct val="0"/>
              </a:spcBef>
            </a:pPr>
          </a:p>
        </p:txBody>
      </p:sp>
      <p:sp>
        <p:nvSpPr>
          <p:cNvPr name="TextBox 17" id="17"/>
          <p:cNvSpPr txBox="true"/>
          <p:nvPr/>
        </p:nvSpPr>
        <p:spPr>
          <a:xfrm rot="0">
            <a:off x="1028700" y="8172450"/>
            <a:ext cx="7400475" cy="1085850"/>
          </a:xfrm>
          <a:prstGeom prst="rect">
            <a:avLst/>
          </a:prstGeom>
        </p:spPr>
        <p:txBody>
          <a:bodyPr anchor="t" rtlCol="false" tIns="0" lIns="0" bIns="0" rIns="0">
            <a:spAutoFit/>
          </a:bodyPr>
          <a:lstStyle/>
          <a:p>
            <a:pPr algn="l">
              <a:lnSpc>
                <a:spcPts val="4239"/>
              </a:lnSpc>
              <a:spcBef>
                <a:spcPct val="0"/>
              </a:spcBef>
            </a:pPr>
            <a:r>
              <a:rPr lang="en-US" b="true" sz="3533" spc="353">
                <a:solidFill>
                  <a:srgbClr val="FFFFFF"/>
                </a:solidFill>
                <a:latin typeface="Public Sans Bold"/>
                <a:ea typeface="Public Sans Bold"/>
                <a:cs typeface="Public Sans Bold"/>
                <a:sym typeface="Public Sans Bold"/>
              </a:rPr>
              <a:t>“BE STILL, AND KNOW THAT I AM GOD.” — PSALM 46:10</a:t>
            </a:r>
          </a:p>
        </p:txBody>
      </p:sp>
      <p:grpSp>
        <p:nvGrpSpPr>
          <p:cNvPr name="Group 18" id="18"/>
          <p:cNvGrpSpPr/>
          <p:nvPr/>
        </p:nvGrpSpPr>
        <p:grpSpPr>
          <a:xfrm rot="0">
            <a:off x="9608504" y="3060793"/>
            <a:ext cx="4602796" cy="1942945"/>
            <a:chOff x="0" y="0"/>
            <a:chExt cx="1012012" cy="427193"/>
          </a:xfrm>
        </p:grpSpPr>
        <p:sp>
          <p:nvSpPr>
            <p:cNvPr name="Freeform 19" id="19"/>
            <p:cNvSpPr/>
            <p:nvPr/>
          </p:nvSpPr>
          <p:spPr>
            <a:xfrm flipH="false" flipV="false" rot="0">
              <a:off x="0" y="0"/>
              <a:ext cx="1012012" cy="427193"/>
            </a:xfrm>
            <a:custGeom>
              <a:avLst/>
              <a:gdLst/>
              <a:ahLst/>
              <a:cxnLst/>
              <a:rect r="r" b="b" t="t" l="l"/>
              <a:pathLst>
                <a:path h="427193" w="1012012">
                  <a:moveTo>
                    <a:pt x="94192" y="0"/>
                  </a:moveTo>
                  <a:lnTo>
                    <a:pt x="917820" y="0"/>
                  </a:lnTo>
                  <a:cubicBezTo>
                    <a:pt x="969841" y="0"/>
                    <a:pt x="1012012" y="42171"/>
                    <a:pt x="1012012" y="94192"/>
                  </a:cubicBezTo>
                  <a:lnTo>
                    <a:pt x="1012012" y="333001"/>
                  </a:lnTo>
                  <a:cubicBezTo>
                    <a:pt x="1012012" y="385022"/>
                    <a:pt x="969841" y="427193"/>
                    <a:pt x="917820" y="427193"/>
                  </a:cubicBezTo>
                  <a:lnTo>
                    <a:pt x="94192" y="427193"/>
                  </a:lnTo>
                  <a:cubicBezTo>
                    <a:pt x="42171" y="427193"/>
                    <a:pt x="0" y="385022"/>
                    <a:pt x="0" y="333001"/>
                  </a:cubicBezTo>
                  <a:lnTo>
                    <a:pt x="0" y="94192"/>
                  </a:lnTo>
                  <a:cubicBezTo>
                    <a:pt x="0" y="42171"/>
                    <a:pt x="42171" y="0"/>
                    <a:pt x="94192" y="0"/>
                  </a:cubicBezTo>
                  <a:close/>
                </a:path>
              </a:pathLst>
            </a:custGeom>
            <a:ln w="9525" cap="rnd">
              <a:solidFill>
                <a:srgbClr val="FFFFFF"/>
              </a:solidFill>
              <a:prstDash val="solid"/>
              <a:round/>
            </a:ln>
          </p:spPr>
        </p:sp>
        <p:sp>
          <p:nvSpPr>
            <p:cNvPr name="TextBox 20" id="20"/>
            <p:cNvSpPr txBox="true"/>
            <p:nvPr/>
          </p:nvSpPr>
          <p:spPr>
            <a:xfrm>
              <a:off x="0" y="-38100"/>
              <a:ext cx="1012012" cy="465293"/>
            </a:xfrm>
            <a:prstGeom prst="rect">
              <a:avLst/>
            </a:prstGeom>
          </p:spPr>
          <p:txBody>
            <a:bodyPr anchor="ctr" rtlCol="false" tIns="71438" lIns="71438" bIns="71438" rIns="71438"/>
            <a:lstStyle/>
            <a:p>
              <a:pPr algn="ctr">
                <a:lnSpc>
                  <a:spcPts val="2756"/>
                </a:lnSpc>
              </a:pPr>
            </a:p>
          </p:txBody>
        </p:sp>
      </p:grpSp>
      <p:sp>
        <p:nvSpPr>
          <p:cNvPr name="TextBox 21" id="21"/>
          <p:cNvSpPr txBox="true"/>
          <p:nvPr/>
        </p:nvSpPr>
        <p:spPr>
          <a:xfrm rot="0">
            <a:off x="10285177" y="3722703"/>
            <a:ext cx="3249449" cy="609600"/>
          </a:xfrm>
          <a:prstGeom prst="rect">
            <a:avLst/>
          </a:prstGeom>
        </p:spPr>
        <p:txBody>
          <a:bodyPr anchor="t" rtlCol="false" tIns="0" lIns="0" bIns="0" rIns="0">
            <a:spAutoFit/>
          </a:bodyPr>
          <a:lstStyle/>
          <a:p>
            <a:pPr algn="ctr" marL="0" indent="0" lvl="0">
              <a:lnSpc>
                <a:spcPts val="4799"/>
              </a:lnSpc>
            </a:pPr>
            <a:r>
              <a:rPr lang="en-US" b="true" sz="3999" spc="399">
                <a:solidFill>
                  <a:srgbClr val="FFFFFF"/>
                </a:solidFill>
                <a:latin typeface="Public Sans Bold"/>
                <a:ea typeface="Public Sans Bold"/>
                <a:cs typeface="Public Sans Bold"/>
                <a:sym typeface="Public Sans Bold"/>
              </a:rPr>
              <a:t>GLORIOUS</a:t>
            </a:r>
          </a:p>
        </p:txBody>
      </p:sp>
      <p:grpSp>
        <p:nvGrpSpPr>
          <p:cNvPr name="Group 22" id="22"/>
          <p:cNvGrpSpPr/>
          <p:nvPr/>
        </p:nvGrpSpPr>
        <p:grpSpPr>
          <a:xfrm rot="0">
            <a:off x="9608504" y="5229386"/>
            <a:ext cx="4602796" cy="1942945"/>
            <a:chOff x="0" y="0"/>
            <a:chExt cx="1012012" cy="427193"/>
          </a:xfrm>
        </p:grpSpPr>
        <p:sp>
          <p:nvSpPr>
            <p:cNvPr name="Freeform 23" id="23"/>
            <p:cNvSpPr/>
            <p:nvPr/>
          </p:nvSpPr>
          <p:spPr>
            <a:xfrm flipH="false" flipV="false" rot="0">
              <a:off x="0" y="0"/>
              <a:ext cx="1012012" cy="427193"/>
            </a:xfrm>
            <a:custGeom>
              <a:avLst/>
              <a:gdLst/>
              <a:ahLst/>
              <a:cxnLst/>
              <a:rect r="r" b="b" t="t" l="l"/>
              <a:pathLst>
                <a:path h="427193" w="1012012">
                  <a:moveTo>
                    <a:pt x="94192" y="0"/>
                  </a:moveTo>
                  <a:lnTo>
                    <a:pt x="917820" y="0"/>
                  </a:lnTo>
                  <a:cubicBezTo>
                    <a:pt x="969841" y="0"/>
                    <a:pt x="1012012" y="42171"/>
                    <a:pt x="1012012" y="94192"/>
                  </a:cubicBezTo>
                  <a:lnTo>
                    <a:pt x="1012012" y="333001"/>
                  </a:lnTo>
                  <a:cubicBezTo>
                    <a:pt x="1012012" y="385022"/>
                    <a:pt x="969841" y="427193"/>
                    <a:pt x="917820" y="427193"/>
                  </a:cubicBezTo>
                  <a:lnTo>
                    <a:pt x="94192" y="427193"/>
                  </a:lnTo>
                  <a:cubicBezTo>
                    <a:pt x="42171" y="427193"/>
                    <a:pt x="0" y="385022"/>
                    <a:pt x="0" y="333001"/>
                  </a:cubicBezTo>
                  <a:lnTo>
                    <a:pt x="0" y="94192"/>
                  </a:lnTo>
                  <a:cubicBezTo>
                    <a:pt x="0" y="42171"/>
                    <a:pt x="42171" y="0"/>
                    <a:pt x="94192" y="0"/>
                  </a:cubicBezTo>
                  <a:close/>
                </a:path>
              </a:pathLst>
            </a:custGeom>
            <a:ln w="9525" cap="rnd">
              <a:solidFill>
                <a:srgbClr val="FFFFFF"/>
              </a:solidFill>
              <a:prstDash val="solid"/>
              <a:round/>
            </a:ln>
          </p:spPr>
        </p:sp>
        <p:sp>
          <p:nvSpPr>
            <p:cNvPr name="TextBox 24" id="24"/>
            <p:cNvSpPr txBox="true"/>
            <p:nvPr/>
          </p:nvSpPr>
          <p:spPr>
            <a:xfrm>
              <a:off x="0" y="-38100"/>
              <a:ext cx="1012012" cy="465293"/>
            </a:xfrm>
            <a:prstGeom prst="rect">
              <a:avLst/>
            </a:prstGeom>
          </p:spPr>
          <p:txBody>
            <a:bodyPr anchor="ctr" rtlCol="false" tIns="71438" lIns="71438" bIns="71438" rIns="71438"/>
            <a:lstStyle/>
            <a:p>
              <a:pPr algn="ctr">
                <a:lnSpc>
                  <a:spcPts val="2756"/>
                </a:lnSpc>
              </a:pPr>
            </a:p>
          </p:txBody>
        </p:sp>
      </p:grpSp>
      <p:sp>
        <p:nvSpPr>
          <p:cNvPr name="TextBox 25" id="25"/>
          <p:cNvSpPr txBox="true"/>
          <p:nvPr/>
        </p:nvSpPr>
        <p:spPr>
          <a:xfrm rot="0">
            <a:off x="9776336" y="5891296"/>
            <a:ext cx="4267131" cy="609600"/>
          </a:xfrm>
          <a:prstGeom prst="rect">
            <a:avLst/>
          </a:prstGeom>
        </p:spPr>
        <p:txBody>
          <a:bodyPr anchor="t" rtlCol="false" tIns="0" lIns="0" bIns="0" rIns="0">
            <a:spAutoFit/>
          </a:bodyPr>
          <a:lstStyle/>
          <a:p>
            <a:pPr algn="ctr" marL="0" indent="0" lvl="0">
              <a:lnSpc>
                <a:spcPts val="4799"/>
              </a:lnSpc>
            </a:pPr>
            <a:r>
              <a:rPr lang="en-US" b="true" sz="3999" spc="399">
                <a:solidFill>
                  <a:srgbClr val="FFFFFF"/>
                </a:solidFill>
                <a:latin typeface="Public Sans Bold"/>
                <a:ea typeface="Public Sans Bold"/>
                <a:cs typeface="Public Sans Bold"/>
                <a:sym typeface="Public Sans Bold"/>
              </a:rPr>
              <a:t>SOVEREIGN</a:t>
            </a:r>
          </a:p>
        </p:txBody>
      </p:sp>
      <p:grpSp>
        <p:nvGrpSpPr>
          <p:cNvPr name="Group 26" id="26"/>
          <p:cNvGrpSpPr/>
          <p:nvPr/>
        </p:nvGrpSpPr>
        <p:grpSpPr>
          <a:xfrm rot="0">
            <a:off x="9608504" y="7400931"/>
            <a:ext cx="4602796" cy="1942945"/>
            <a:chOff x="0" y="0"/>
            <a:chExt cx="1012012" cy="427193"/>
          </a:xfrm>
        </p:grpSpPr>
        <p:sp>
          <p:nvSpPr>
            <p:cNvPr name="Freeform 27" id="27"/>
            <p:cNvSpPr/>
            <p:nvPr/>
          </p:nvSpPr>
          <p:spPr>
            <a:xfrm flipH="false" flipV="false" rot="0">
              <a:off x="0" y="0"/>
              <a:ext cx="1012012" cy="427193"/>
            </a:xfrm>
            <a:custGeom>
              <a:avLst/>
              <a:gdLst/>
              <a:ahLst/>
              <a:cxnLst/>
              <a:rect r="r" b="b" t="t" l="l"/>
              <a:pathLst>
                <a:path h="427193" w="1012012">
                  <a:moveTo>
                    <a:pt x="94192" y="0"/>
                  </a:moveTo>
                  <a:lnTo>
                    <a:pt x="917820" y="0"/>
                  </a:lnTo>
                  <a:cubicBezTo>
                    <a:pt x="969841" y="0"/>
                    <a:pt x="1012012" y="42171"/>
                    <a:pt x="1012012" y="94192"/>
                  </a:cubicBezTo>
                  <a:lnTo>
                    <a:pt x="1012012" y="333001"/>
                  </a:lnTo>
                  <a:cubicBezTo>
                    <a:pt x="1012012" y="385022"/>
                    <a:pt x="969841" y="427193"/>
                    <a:pt x="917820" y="427193"/>
                  </a:cubicBezTo>
                  <a:lnTo>
                    <a:pt x="94192" y="427193"/>
                  </a:lnTo>
                  <a:cubicBezTo>
                    <a:pt x="42171" y="427193"/>
                    <a:pt x="0" y="385022"/>
                    <a:pt x="0" y="333001"/>
                  </a:cubicBezTo>
                  <a:lnTo>
                    <a:pt x="0" y="94192"/>
                  </a:lnTo>
                  <a:cubicBezTo>
                    <a:pt x="0" y="42171"/>
                    <a:pt x="42171" y="0"/>
                    <a:pt x="94192" y="0"/>
                  </a:cubicBezTo>
                  <a:close/>
                </a:path>
              </a:pathLst>
            </a:custGeom>
            <a:ln w="9525" cap="rnd">
              <a:solidFill>
                <a:srgbClr val="FFFFFF"/>
              </a:solidFill>
              <a:prstDash val="solid"/>
              <a:round/>
            </a:ln>
          </p:spPr>
        </p:sp>
        <p:sp>
          <p:nvSpPr>
            <p:cNvPr name="TextBox 28" id="28"/>
            <p:cNvSpPr txBox="true"/>
            <p:nvPr/>
          </p:nvSpPr>
          <p:spPr>
            <a:xfrm>
              <a:off x="0" y="-38100"/>
              <a:ext cx="1012012" cy="465293"/>
            </a:xfrm>
            <a:prstGeom prst="rect">
              <a:avLst/>
            </a:prstGeom>
          </p:spPr>
          <p:txBody>
            <a:bodyPr anchor="ctr" rtlCol="false" tIns="71438" lIns="71438" bIns="71438" rIns="71438"/>
            <a:lstStyle/>
            <a:p>
              <a:pPr algn="ctr">
                <a:lnSpc>
                  <a:spcPts val="2756"/>
                </a:lnSpc>
              </a:pPr>
            </a:p>
          </p:txBody>
        </p:sp>
      </p:grpSp>
      <p:sp>
        <p:nvSpPr>
          <p:cNvPr name="TextBox 29" id="29"/>
          <p:cNvSpPr txBox="true"/>
          <p:nvPr/>
        </p:nvSpPr>
        <p:spPr>
          <a:xfrm rot="0">
            <a:off x="10262048" y="8062841"/>
            <a:ext cx="3295707" cy="609600"/>
          </a:xfrm>
          <a:prstGeom prst="rect">
            <a:avLst/>
          </a:prstGeom>
        </p:spPr>
        <p:txBody>
          <a:bodyPr anchor="t" rtlCol="false" tIns="0" lIns="0" bIns="0" rIns="0">
            <a:spAutoFit/>
          </a:bodyPr>
          <a:lstStyle/>
          <a:p>
            <a:pPr algn="ctr" marL="0" indent="0" lvl="0">
              <a:lnSpc>
                <a:spcPts val="4799"/>
              </a:lnSpc>
            </a:pPr>
            <a:r>
              <a:rPr lang="en-US" b="true" sz="3999" spc="399">
                <a:solidFill>
                  <a:srgbClr val="FFFFFF"/>
                </a:solidFill>
                <a:latin typeface="Public Sans Bold"/>
                <a:ea typeface="Public Sans Bold"/>
                <a:cs typeface="Public Sans Bold"/>
                <a:sym typeface="Public Sans Bold"/>
              </a:rPr>
              <a:t>WORTHY</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7120" y="-733901"/>
            <a:ext cx="21069101" cy="11754803"/>
          </a:xfrm>
          <a:custGeom>
            <a:avLst/>
            <a:gdLst/>
            <a:ahLst/>
            <a:cxnLst/>
            <a:rect r="r" b="b" t="t" l="l"/>
            <a:pathLst>
              <a:path h="11754803" w="21069101">
                <a:moveTo>
                  <a:pt x="0" y="0"/>
                </a:moveTo>
                <a:lnTo>
                  <a:pt x="21069102" y="0"/>
                </a:lnTo>
                <a:lnTo>
                  <a:pt x="21069102" y="11754802"/>
                </a:lnTo>
                <a:lnTo>
                  <a:pt x="0" y="11754802"/>
                </a:lnTo>
                <a:lnTo>
                  <a:pt x="0" y="0"/>
                </a:lnTo>
                <a:close/>
              </a:path>
            </a:pathLst>
          </a:custGeom>
          <a:blipFill>
            <a:blip r:embed="rId3"/>
            <a:stretch>
              <a:fillRect l="0" t="0" r="0" b="0"/>
            </a:stretch>
          </a:blipFill>
        </p:spPr>
      </p:sp>
      <p:grpSp>
        <p:nvGrpSpPr>
          <p:cNvPr name="Group 3" id="3"/>
          <p:cNvGrpSpPr/>
          <p:nvPr/>
        </p:nvGrpSpPr>
        <p:grpSpPr>
          <a:xfrm rot="-10800000">
            <a:off x="-7120" y="-1145606"/>
            <a:ext cx="15374539" cy="11009213"/>
            <a:chOff x="0" y="0"/>
            <a:chExt cx="4049261" cy="2899546"/>
          </a:xfrm>
        </p:grpSpPr>
        <p:sp>
          <p:nvSpPr>
            <p:cNvPr name="Freeform 4" id="4"/>
            <p:cNvSpPr/>
            <p:nvPr/>
          </p:nvSpPr>
          <p:spPr>
            <a:xfrm flipH="false" flipV="false" rot="0">
              <a:off x="0" y="0"/>
              <a:ext cx="4049261" cy="2899546"/>
            </a:xfrm>
            <a:custGeom>
              <a:avLst/>
              <a:gdLst/>
              <a:ahLst/>
              <a:cxnLst/>
              <a:rect r="r" b="b" t="t" l="l"/>
              <a:pathLst>
                <a:path h="2899546" w="4049261">
                  <a:moveTo>
                    <a:pt x="0" y="0"/>
                  </a:moveTo>
                  <a:lnTo>
                    <a:pt x="4049261" y="0"/>
                  </a:lnTo>
                  <a:lnTo>
                    <a:pt x="4049261" y="2899546"/>
                  </a:lnTo>
                  <a:lnTo>
                    <a:pt x="0" y="2899546"/>
                  </a:lnTo>
                  <a:close/>
                </a:path>
              </a:pathLst>
            </a:custGeom>
            <a:gradFill rotWithShape="true">
              <a:gsLst>
                <a:gs pos="0">
                  <a:srgbClr val="000000">
                    <a:alpha val="100000"/>
                  </a:srgbClr>
                </a:gs>
                <a:gs pos="100000">
                  <a:srgbClr val="000000">
                    <a:alpha val="0"/>
                  </a:srgbClr>
                </a:gs>
              </a:gsLst>
              <a:lin ang="0"/>
            </a:gradFill>
          </p:spPr>
        </p:sp>
        <p:sp>
          <p:nvSpPr>
            <p:cNvPr name="TextBox 5" id="5"/>
            <p:cNvSpPr txBox="true"/>
            <p:nvPr/>
          </p:nvSpPr>
          <p:spPr>
            <a:xfrm>
              <a:off x="0" y="-38100"/>
              <a:ext cx="4049261" cy="2937646"/>
            </a:xfrm>
            <a:prstGeom prst="rect">
              <a:avLst/>
            </a:prstGeom>
          </p:spPr>
          <p:txBody>
            <a:bodyPr anchor="ctr" rtlCol="false" tIns="71438" lIns="71438" bIns="71438" rIns="71438"/>
            <a:lstStyle/>
            <a:p>
              <a:pPr algn="ctr">
                <a:lnSpc>
                  <a:spcPts val="2756"/>
                </a:lnSpc>
                <a:spcBef>
                  <a:spcPct val="0"/>
                </a:spcBef>
              </a:pPr>
            </a:p>
          </p:txBody>
        </p:sp>
      </p:grpSp>
      <p:grpSp>
        <p:nvGrpSpPr>
          <p:cNvPr name="Group 6" id="6"/>
          <p:cNvGrpSpPr/>
          <p:nvPr/>
        </p:nvGrpSpPr>
        <p:grpSpPr>
          <a:xfrm rot="-5400000">
            <a:off x="-169912" y="-4710336"/>
            <a:ext cx="15579824" cy="15240000"/>
            <a:chOff x="0" y="0"/>
            <a:chExt cx="4103328" cy="4013827"/>
          </a:xfrm>
        </p:grpSpPr>
        <p:sp>
          <p:nvSpPr>
            <p:cNvPr name="Freeform 7" id="7"/>
            <p:cNvSpPr/>
            <p:nvPr/>
          </p:nvSpPr>
          <p:spPr>
            <a:xfrm flipH="false" flipV="false" rot="0">
              <a:off x="0" y="0"/>
              <a:ext cx="4103328" cy="4013827"/>
            </a:xfrm>
            <a:custGeom>
              <a:avLst/>
              <a:gdLst/>
              <a:ahLst/>
              <a:cxnLst/>
              <a:rect r="r" b="b" t="t" l="l"/>
              <a:pathLst>
                <a:path h="4013827" w="4103328">
                  <a:moveTo>
                    <a:pt x="0" y="0"/>
                  </a:moveTo>
                  <a:lnTo>
                    <a:pt x="4103328" y="0"/>
                  </a:lnTo>
                  <a:lnTo>
                    <a:pt x="4103328" y="4013827"/>
                  </a:lnTo>
                  <a:lnTo>
                    <a:pt x="0" y="4013827"/>
                  </a:lnTo>
                  <a:close/>
                </a:path>
              </a:pathLst>
            </a:custGeom>
            <a:gradFill rotWithShape="true">
              <a:gsLst>
                <a:gs pos="0">
                  <a:srgbClr val="000000">
                    <a:alpha val="100000"/>
                  </a:srgbClr>
                </a:gs>
                <a:gs pos="100000">
                  <a:srgbClr val="000000">
                    <a:alpha val="0"/>
                  </a:srgbClr>
                </a:gs>
              </a:gsLst>
              <a:lin ang="0"/>
            </a:gradFill>
          </p:spPr>
        </p:sp>
        <p:sp>
          <p:nvSpPr>
            <p:cNvPr name="TextBox 8" id="8"/>
            <p:cNvSpPr txBox="true"/>
            <p:nvPr/>
          </p:nvSpPr>
          <p:spPr>
            <a:xfrm>
              <a:off x="0" y="-38100"/>
              <a:ext cx="4103328" cy="4051927"/>
            </a:xfrm>
            <a:prstGeom prst="rect">
              <a:avLst/>
            </a:prstGeom>
          </p:spPr>
          <p:txBody>
            <a:bodyPr anchor="ctr" rtlCol="false" tIns="71438" lIns="71438" bIns="71438" rIns="71438"/>
            <a:lstStyle/>
            <a:p>
              <a:pPr algn="ctr">
                <a:lnSpc>
                  <a:spcPts val="2756"/>
                </a:lnSpc>
                <a:spcBef>
                  <a:spcPct val="0"/>
                </a:spcBef>
              </a:pPr>
            </a:p>
          </p:txBody>
        </p:sp>
      </p:grpSp>
      <p:grpSp>
        <p:nvGrpSpPr>
          <p:cNvPr name="Group 9" id="9"/>
          <p:cNvGrpSpPr/>
          <p:nvPr/>
        </p:nvGrpSpPr>
        <p:grpSpPr>
          <a:xfrm rot="0">
            <a:off x="995075" y="4867702"/>
            <a:ext cx="3190127" cy="2832675"/>
            <a:chOff x="0" y="0"/>
            <a:chExt cx="691296" cy="613837"/>
          </a:xfrm>
        </p:grpSpPr>
        <p:sp>
          <p:nvSpPr>
            <p:cNvPr name="Freeform 10" id="10"/>
            <p:cNvSpPr/>
            <p:nvPr/>
          </p:nvSpPr>
          <p:spPr>
            <a:xfrm flipH="false" flipV="false" rot="0">
              <a:off x="0" y="0"/>
              <a:ext cx="691296" cy="613837"/>
            </a:xfrm>
            <a:custGeom>
              <a:avLst/>
              <a:gdLst/>
              <a:ahLst/>
              <a:cxnLst/>
              <a:rect r="r" b="b" t="t" l="l"/>
              <a:pathLst>
                <a:path h="613837" w="691296">
                  <a:moveTo>
                    <a:pt x="135903" y="0"/>
                  </a:moveTo>
                  <a:lnTo>
                    <a:pt x="555393" y="0"/>
                  </a:lnTo>
                  <a:cubicBezTo>
                    <a:pt x="591437" y="0"/>
                    <a:pt x="626004" y="14318"/>
                    <a:pt x="651491" y="39805"/>
                  </a:cubicBezTo>
                  <a:cubicBezTo>
                    <a:pt x="676978" y="65292"/>
                    <a:pt x="691296" y="99859"/>
                    <a:pt x="691296" y="135903"/>
                  </a:cubicBezTo>
                  <a:lnTo>
                    <a:pt x="691296" y="477934"/>
                  </a:lnTo>
                  <a:cubicBezTo>
                    <a:pt x="691296" y="513977"/>
                    <a:pt x="676978" y="548545"/>
                    <a:pt x="651491" y="574032"/>
                  </a:cubicBezTo>
                  <a:cubicBezTo>
                    <a:pt x="626004" y="599518"/>
                    <a:pt x="591437" y="613837"/>
                    <a:pt x="555393" y="613837"/>
                  </a:cubicBezTo>
                  <a:lnTo>
                    <a:pt x="135903" y="613837"/>
                  </a:lnTo>
                  <a:cubicBezTo>
                    <a:pt x="99859" y="613837"/>
                    <a:pt x="65292" y="599518"/>
                    <a:pt x="39805" y="574032"/>
                  </a:cubicBezTo>
                  <a:cubicBezTo>
                    <a:pt x="14318" y="548545"/>
                    <a:pt x="0" y="513977"/>
                    <a:pt x="0" y="477934"/>
                  </a:cubicBezTo>
                  <a:lnTo>
                    <a:pt x="0" y="135903"/>
                  </a:lnTo>
                  <a:cubicBezTo>
                    <a:pt x="0" y="99859"/>
                    <a:pt x="14318" y="65292"/>
                    <a:pt x="39805" y="39805"/>
                  </a:cubicBezTo>
                  <a:cubicBezTo>
                    <a:pt x="65292" y="14318"/>
                    <a:pt x="99859" y="0"/>
                    <a:pt x="135903" y="0"/>
                  </a:cubicBezTo>
                  <a:close/>
                </a:path>
              </a:pathLst>
            </a:custGeom>
            <a:ln w="9525" cap="rnd">
              <a:solidFill>
                <a:srgbClr val="FFFFFF"/>
              </a:solidFill>
              <a:prstDash val="solid"/>
              <a:round/>
            </a:ln>
          </p:spPr>
        </p:sp>
        <p:sp>
          <p:nvSpPr>
            <p:cNvPr name="TextBox 11" id="11"/>
            <p:cNvSpPr txBox="true"/>
            <p:nvPr/>
          </p:nvSpPr>
          <p:spPr>
            <a:xfrm>
              <a:off x="0" y="-38100"/>
              <a:ext cx="691296" cy="651937"/>
            </a:xfrm>
            <a:prstGeom prst="rect">
              <a:avLst/>
            </a:prstGeom>
          </p:spPr>
          <p:txBody>
            <a:bodyPr anchor="ctr" rtlCol="false" tIns="71438" lIns="71438" bIns="71438" rIns="71438"/>
            <a:lstStyle/>
            <a:p>
              <a:pPr algn="ctr">
                <a:lnSpc>
                  <a:spcPts val="2756"/>
                </a:lnSpc>
              </a:pPr>
            </a:p>
          </p:txBody>
        </p:sp>
      </p:grpSp>
      <p:grpSp>
        <p:nvGrpSpPr>
          <p:cNvPr name="Group 12" id="12"/>
          <p:cNvGrpSpPr/>
          <p:nvPr/>
        </p:nvGrpSpPr>
        <p:grpSpPr>
          <a:xfrm rot="0">
            <a:off x="4522096" y="4890621"/>
            <a:ext cx="2933592" cy="2832675"/>
            <a:chOff x="0" y="0"/>
            <a:chExt cx="635705" cy="613837"/>
          </a:xfrm>
        </p:grpSpPr>
        <p:sp>
          <p:nvSpPr>
            <p:cNvPr name="Freeform 13" id="13"/>
            <p:cNvSpPr/>
            <p:nvPr/>
          </p:nvSpPr>
          <p:spPr>
            <a:xfrm flipH="false" flipV="false" rot="0">
              <a:off x="0" y="0"/>
              <a:ext cx="635705" cy="613837"/>
            </a:xfrm>
            <a:custGeom>
              <a:avLst/>
              <a:gdLst/>
              <a:ahLst/>
              <a:cxnLst/>
              <a:rect r="r" b="b" t="t" l="l"/>
              <a:pathLst>
                <a:path h="613837" w="635705">
                  <a:moveTo>
                    <a:pt x="147787" y="0"/>
                  </a:moveTo>
                  <a:lnTo>
                    <a:pt x="487918" y="0"/>
                  </a:lnTo>
                  <a:cubicBezTo>
                    <a:pt x="527113" y="0"/>
                    <a:pt x="564704" y="15570"/>
                    <a:pt x="592419" y="43286"/>
                  </a:cubicBezTo>
                  <a:cubicBezTo>
                    <a:pt x="620135" y="71001"/>
                    <a:pt x="635705" y="108592"/>
                    <a:pt x="635705" y="147787"/>
                  </a:cubicBezTo>
                  <a:lnTo>
                    <a:pt x="635705" y="466049"/>
                  </a:lnTo>
                  <a:cubicBezTo>
                    <a:pt x="635705" y="547670"/>
                    <a:pt x="569539" y="613837"/>
                    <a:pt x="487918" y="613837"/>
                  </a:cubicBezTo>
                  <a:lnTo>
                    <a:pt x="147787" y="613837"/>
                  </a:lnTo>
                  <a:cubicBezTo>
                    <a:pt x="66167" y="613837"/>
                    <a:pt x="0" y="547670"/>
                    <a:pt x="0" y="466049"/>
                  </a:cubicBezTo>
                  <a:lnTo>
                    <a:pt x="0" y="147787"/>
                  </a:lnTo>
                  <a:cubicBezTo>
                    <a:pt x="0" y="66167"/>
                    <a:pt x="66167" y="0"/>
                    <a:pt x="147787" y="0"/>
                  </a:cubicBezTo>
                  <a:close/>
                </a:path>
              </a:pathLst>
            </a:custGeom>
            <a:ln w="9525" cap="rnd">
              <a:solidFill>
                <a:srgbClr val="FFFFFF"/>
              </a:solidFill>
              <a:prstDash val="solid"/>
              <a:round/>
            </a:ln>
          </p:spPr>
        </p:sp>
        <p:sp>
          <p:nvSpPr>
            <p:cNvPr name="TextBox 14" id="14"/>
            <p:cNvSpPr txBox="true"/>
            <p:nvPr/>
          </p:nvSpPr>
          <p:spPr>
            <a:xfrm>
              <a:off x="0" y="-38100"/>
              <a:ext cx="635705" cy="651937"/>
            </a:xfrm>
            <a:prstGeom prst="rect">
              <a:avLst/>
            </a:prstGeom>
          </p:spPr>
          <p:txBody>
            <a:bodyPr anchor="ctr" rtlCol="false" tIns="71438" lIns="71438" bIns="71438" rIns="71438"/>
            <a:lstStyle/>
            <a:p>
              <a:pPr algn="ctr">
                <a:lnSpc>
                  <a:spcPts val="2756"/>
                </a:lnSpc>
              </a:pPr>
            </a:p>
          </p:txBody>
        </p:sp>
      </p:grpSp>
      <p:grpSp>
        <p:nvGrpSpPr>
          <p:cNvPr name="Group 15" id="15"/>
          <p:cNvGrpSpPr/>
          <p:nvPr/>
        </p:nvGrpSpPr>
        <p:grpSpPr>
          <a:xfrm rot="0">
            <a:off x="7853663" y="4867702"/>
            <a:ext cx="2933592" cy="2832675"/>
            <a:chOff x="0" y="0"/>
            <a:chExt cx="635705" cy="613837"/>
          </a:xfrm>
        </p:grpSpPr>
        <p:sp>
          <p:nvSpPr>
            <p:cNvPr name="Freeform 16" id="16"/>
            <p:cNvSpPr/>
            <p:nvPr/>
          </p:nvSpPr>
          <p:spPr>
            <a:xfrm flipH="false" flipV="false" rot="0">
              <a:off x="0" y="0"/>
              <a:ext cx="635705" cy="613837"/>
            </a:xfrm>
            <a:custGeom>
              <a:avLst/>
              <a:gdLst/>
              <a:ahLst/>
              <a:cxnLst/>
              <a:rect r="r" b="b" t="t" l="l"/>
              <a:pathLst>
                <a:path h="613837" w="635705">
                  <a:moveTo>
                    <a:pt x="147787" y="0"/>
                  </a:moveTo>
                  <a:lnTo>
                    <a:pt x="487918" y="0"/>
                  </a:lnTo>
                  <a:cubicBezTo>
                    <a:pt x="527113" y="0"/>
                    <a:pt x="564704" y="15570"/>
                    <a:pt x="592419" y="43286"/>
                  </a:cubicBezTo>
                  <a:cubicBezTo>
                    <a:pt x="620135" y="71001"/>
                    <a:pt x="635705" y="108592"/>
                    <a:pt x="635705" y="147787"/>
                  </a:cubicBezTo>
                  <a:lnTo>
                    <a:pt x="635705" y="466049"/>
                  </a:lnTo>
                  <a:cubicBezTo>
                    <a:pt x="635705" y="547670"/>
                    <a:pt x="569539" y="613837"/>
                    <a:pt x="487918" y="613837"/>
                  </a:cubicBezTo>
                  <a:lnTo>
                    <a:pt x="147787" y="613837"/>
                  </a:lnTo>
                  <a:cubicBezTo>
                    <a:pt x="66167" y="613837"/>
                    <a:pt x="0" y="547670"/>
                    <a:pt x="0" y="466049"/>
                  </a:cubicBezTo>
                  <a:lnTo>
                    <a:pt x="0" y="147787"/>
                  </a:lnTo>
                  <a:cubicBezTo>
                    <a:pt x="0" y="66167"/>
                    <a:pt x="66167" y="0"/>
                    <a:pt x="147787" y="0"/>
                  </a:cubicBezTo>
                  <a:close/>
                </a:path>
              </a:pathLst>
            </a:custGeom>
            <a:ln w="9525" cap="rnd">
              <a:solidFill>
                <a:srgbClr val="FFFFFF"/>
              </a:solidFill>
              <a:prstDash val="solid"/>
              <a:round/>
            </a:ln>
          </p:spPr>
        </p:sp>
        <p:sp>
          <p:nvSpPr>
            <p:cNvPr name="TextBox 17" id="17"/>
            <p:cNvSpPr txBox="true"/>
            <p:nvPr/>
          </p:nvSpPr>
          <p:spPr>
            <a:xfrm>
              <a:off x="0" y="-38100"/>
              <a:ext cx="635705" cy="651937"/>
            </a:xfrm>
            <a:prstGeom prst="rect">
              <a:avLst/>
            </a:prstGeom>
          </p:spPr>
          <p:txBody>
            <a:bodyPr anchor="ctr" rtlCol="false" tIns="71438" lIns="71438" bIns="71438" rIns="71438"/>
            <a:lstStyle/>
            <a:p>
              <a:pPr algn="ctr">
                <a:lnSpc>
                  <a:spcPts val="2756"/>
                </a:lnSpc>
              </a:pPr>
            </a:p>
          </p:txBody>
        </p:sp>
      </p:grpSp>
      <p:grpSp>
        <p:nvGrpSpPr>
          <p:cNvPr name="Group 18" id="18"/>
          <p:cNvGrpSpPr/>
          <p:nvPr/>
        </p:nvGrpSpPr>
        <p:grpSpPr>
          <a:xfrm rot="0">
            <a:off x="11185230" y="4867702"/>
            <a:ext cx="2933592" cy="2832675"/>
            <a:chOff x="0" y="0"/>
            <a:chExt cx="635705" cy="613837"/>
          </a:xfrm>
        </p:grpSpPr>
        <p:sp>
          <p:nvSpPr>
            <p:cNvPr name="Freeform 19" id="19"/>
            <p:cNvSpPr/>
            <p:nvPr/>
          </p:nvSpPr>
          <p:spPr>
            <a:xfrm flipH="false" flipV="false" rot="0">
              <a:off x="0" y="0"/>
              <a:ext cx="635705" cy="613837"/>
            </a:xfrm>
            <a:custGeom>
              <a:avLst/>
              <a:gdLst/>
              <a:ahLst/>
              <a:cxnLst/>
              <a:rect r="r" b="b" t="t" l="l"/>
              <a:pathLst>
                <a:path h="613837" w="635705">
                  <a:moveTo>
                    <a:pt x="147787" y="0"/>
                  </a:moveTo>
                  <a:lnTo>
                    <a:pt x="487918" y="0"/>
                  </a:lnTo>
                  <a:cubicBezTo>
                    <a:pt x="527113" y="0"/>
                    <a:pt x="564704" y="15570"/>
                    <a:pt x="592419" y="43286"/>
                  </a:cubicBezTo>
                  <a:cubicBezTo>
                    <a:pt x="620135" y="71001"/>
                    <a:pt x="635705" y="108592"/>
                    <a:pt x="635705" y="147787"/>
                  </a:cubicBezTo>
                  <a:lnTo>
                    <a:pt x="635705" y="466049"/>
                  </a:lnTo>
                  <a:cubicBezTo>
                    <a:pt x="635705" y="547670"/>
                    <a:pt x="569539" y="613837"/>
                    <a:pt x="487918" y="613837"/>
                  </a:cubicBezTo>
                  <a:lnTo>
                    <a:pt x="147787" y="613837"/>
                  </a:lnTo>
                  <a:cubicBezTo>
                    <a:pt x="66167" y="613837"/>
                    <a:pt x="0" y="547670"/>
                    <a:pt x="0" y="466049"/>
                  </a:cubicBezTo>
                  <a:lnTo>
                    <a:pt x="0" y="147787"/>
                  </a:lnTo>
                  <a:cubicBezTo>
                    <a:pt x="0" y="66167"/>
                    <a:pt x="66167" y="0"/>
                    <a:pt x="147787" y="0"/>
                  </a:cubicBezTo>
                  <a:close/>
                </a:path>
              </a:pathLst>
            </a:custGeom>
            <a:ln w="9525" cap="rnd">
              <a:solidFill>
                <a:srgbClr val="FFFFFF"/>
              </a:solidFill>
              <a:prstDash val="solid"/>
              <a:round/>
            </a:ln>
          </p:spPr>
        </p:sp>
        <p:sp>
          <p:nvSpPr>
            <p:cNvPr name="TextBox 20" id="20"/>
            <p:cNvSpPr txBox="true"/>
            <p:nvPr/>
          </p:nvSpPr>
          <p:spPr>
            <a:xfrm>
              <a:off x="0" y="-38100"/>
              <a:ext cx="635705" cy="651937"/>
            </a:xfrm>
            <a:prstGeom prst="rect">
              <a:avLst/>
            </a:prstGeom>
          </p:spPr>
          <p:txBody>
            <a:bodyPr anchor="ctr" rtlCol="false" tIns="71438" lIns="71438" bIns="71438" rIns="71438"/>
            <a:lstStyle/>
            <a:p>
              <a:pPr algn="ctr">
                <a:lnSpc>
                  <a:spcPts val="2756"/>
                </a:lnSpc>
              </a:pPr>
            </a:p>
          </p:txBody>
        </p:sp>
      </p:grpSp>
      <p:sp>
        <p:nvSpPr>
          <p:cNvPr name="Freeform 21" id="21"/>
          <p:cNvSpPr/>
          <p:nvPr/>
        </p:nvSpPr>
        <p:spPr>
          <a:xfrm flipH="false" flipV="false" rot="0">
            <a:off x="2205830" y="4419712"/>
            <a:ext cx="768619" cy="768619"/>
          </a:xfrm>
          <a:custGeom>
            <a:avLst/>
            <a:gdLst/>
            <a:ahLst/>
            <a:cxnLst/>
            <a:rect r="r" b="b" t="t" l="l"/>
            <a:pathLst>
              <a:path h="768619" w="768619">
                <a:moveTo>
                  <a:pt x="0" y="0"/>
                </a:moveTo>
                <a:lnTo>
                  <a:pt x="768618" y="0"/>
                </a:lnTo>
                <a:lnTo>
                  <a:pt x="768618" y="768619"/>
                </a:lnTo>
                <a:lnTo>
                  <a:pt x="0" y="76861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2" id="22"/>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8</a:t>
            </a:r>
          </a:p>
        </p:txBody>
      </p:sp>
      <p:sp>
        <p:nvSpPr>
          <p:cNvPr name="TextBox 23" id="23"/>
          <p:cNvSpPr txBox="true"/>
          <p:nvPr/>
        </p:nvSpPr>
        <p:spPr>
          <a:xfrm rot="0">
            <a:off x="1028700" y="1009650"/>
            <a:ext cx="8981748" cy="476250"/>
          </a:xfrm>
          <a:prstGeom prst="rect">
            <a:avLst/>
          </a:prstGeom>
        </p:spPr>
        <p:txBody>
          <a:bodyPr anchor="t" rtlCol="false" tIns="0" lIns="0" bIns="0" rIns="0">
            <a:spAutoFit/>
          </a:bodyPr>
          <a:lstStyle/>
          <a:p>
            <a:pPr algn="l" marL="0" indent="0" lvl="0">
              <a:lnSpc>
                <a:spcPts val="3600"/>
              </a:lnSpc>
            </a:pPr>
            <a:r>
              <a:rPr lang="en-US" b="true" sz="3000" spc="300">
                <a:solidFill>
                  <a:srgbClr val="FFFFFF"/>
                </a:solidFill>
                <a:latin typeface="Public Sans Bold"/>
                <a:ea typeface="Public Sans Bold"/>
                <a:cs typeface="Public Sans Bold"/>
                <a:sym typeface="Public Sans Bold"/>
              </a:rPr>
              <a:t>LESSON 2</a:t>
            </a:r>
          </a:p>
        </p:txBody>
      </p:sp>
      <p:sp>
        <p:nvSpPr>
          <p:cNvPr name="TextBox 24" id="24"/>
          <p:cNvSpPr txBox="true"/>
          <p:nvPr/>
        </p:nvSpPr>
        <p:spPr>
          <a:xfrm rot="0">
            <a:off x="1028700" y="1860550"/>
            <a:ext cx="13182600" cy="2110831"/>
          </a:xfrm>
          <a:prstGeom prst="rect">
            <a:avLst/>
          </a:prstGeom>
        </p:spPr>
        <p:txBody>
          <a:bodyPr anchor="t" rtlCol="false" tIns="0" lIns="0" bIns="0" rIns="0">
            <a:spAutoFit/>
          </a:bodyPr>
          <a:lstStyle/>
          <a:p>
            <a:pPr algn="l">
              <a:lnSpc>
                <a:spcPts val="8160"/>
              </a:lnSpc>
            </a:pPr>
            <a:r>
              <a:rPr lang="en-US" sz="8160" spc="-489">
                <a:solidFill>
                  <a:srgbClr val="FFFFFF"/>
                </a:solidFill>
                <a:latin typeface="Playfair Display"/>
                <a:ea typeface="Playfair Display"/>
                <a:cs typeface="Playfair Display"/>
                <a:sym typeface="Playfair Display"/>
              </a:rPr>
              <a:t>God Uses the</a:t>
            </a:r>
            <a:r>
              <a:rPr lang="en-US" sz="8160" spc="-489">
                <a:solidFill>
                  <a:srgbClr val="FFFFFF"/>
                </a:solidFill>
                <a:latin typeface="Playfair Display"/>
                <a:ea typeface="Playfair Display"/>
                <a:cs typeface="Playfair Display"/>
                <a:sym typeface="Playfair Display"/>
              </a:rPr>
              <a:t> Man Who </a:t>
            </a:r>
          </a:p>
          <a:p>
            <a:pPr algn="l">
              <a:lnSpc>
                <a:spcPts val="8160"/>
              </a:lnSpc>
            </a:pPr>
            <a:r>
              <a:rPr lang="en-US" sz="8160" spc="-489">
                <a:solidFill>
                  <a:srgbClr val="FFFFFF"/>
                </a:solidFill>
                <a:latin typeface="Playfair Display"/>
                <a:ea typeface="Playfair Display"/>
                <a:cs typeface="Playfair Display"/>
                <a:sym typeface="Playfair Display"/>
              </a:rPr>
              <a:t>Allows God to Change Him</a:t>
            </a:r>
          </a:p>
        </p:txBody>
      </p:sp>
      <p:sp>
        <p:nvSpPr>
          <p:cNvPr name="TextBox 25" id="25"/>
          <p:cNvSpPr txBox="true"/>
          <p:nvPr/>
        </p:nvSpPr>
        <p:spPr>
          <a:xfrm rot="0">
            <a:off x="1292594" y="5587104"/>
            <a:ext cx="2595090" cy="1430185"/>
          </a:xfrm>
          <a:prstGeom prst="rect">
            <a:avLst/>
          </a:prstGeom>
        </p:spPr>
        <p:txBody>
          <a:bodyPr anchor="t" rtlCol="false" tIns="0" lIns="0" bIns="0" rIns="0">
            <a:spAutoFit/>
          </a:bodyPr>
          <a:lstStyle/>
          <a:p>
            <a:pPr algn="ctr" marL="0" indent="0" lvl="0">
              <a:lnSpc>
                <a:spcPts val="3749"/>
              </a:lnSpc>
              <a:spcBef>
                <a:spcPct val="0"/>
              </a:spcBef>
            </a:pPr>
            <a:r>
              <a:rPr lang="en-US" b="true" sz="3124" spc="312" strike="noStrike" u="none">
                <a:solidFill>
                  <a:srgbClr val="FFFFFF"/>
                </a:solidFill>
                <a:latin typeface="Public Sans Bold"/>
                <a:ea typeface="Public Sans Bold"/>
                <a:cs typeface="Public Sans Bold"/>
                <a:sym typeface="Public Sans Bold"/>
              </a:rPr>
              <a:t>GOD REVEALED</a:t>
            </a:r>
          </a:p>
          <a:p>
            <a:pPr algn="ctr" marL="0" indent="0" lvl="0">
              <a:lnSpc>
                <a:spcPts val="3749"/>
              </a:lnSpc>
              <a:spcBef>
                <a:spcPct val="0"/>
              </a:spcBef>
            </a:pPr>
            <a:r>
              <a:rPr lang="en-US" b="true" sz="3124" spc="312" strike="noStrike" u="none">
                <a:solidFill>
                  <a:srgbClr val="FFFFFF"/>
                </a:solidFill>
                <a:latin typeface="Public Sans Bold"/>
                <a:ea typeface="Public Sans Bold"/>
                <a:cs typeface="Public Sans Bold"/>
                <a:sym typeface="Public Sans Bold"/>
              </a:rPr>
              <a:t>HIMSELF</a:t>
            </a:r>
          </a:p>
        </p:txBody>
      </p:sp>
      <p:sp>
        <p:nvSpPr>
          <p:cNvPr name="TextBox 26" id="26"/>
          <p:cNvSpPr txBox="true"/>
          <p:nvPr/>
        </p:nvSpPr>
        <p:spPr>
          <a:xfrm rot="0">
            <a:off x="4463242" y="5354989"/>
            <a:ext cx="3051300" cy="1894415"/>
          </a:xfrm>
          <a:prstGeom prst="rect">
            <a:avLst/>
          </a:prstGeom>
        </p:spPr>
        <p:txBody>
          <a:bodyPr anchor="t" rtlCol="false" tIns="0" lIns="0" bIns="0" rIns="0">
            <a:spAutoFit/>
          </a:bodyPr>
          <a:lstStyle/>
          <a:p>
            <a:pPr algn="ctr">
              <a:lnSpc>
                <a:spcPts val="3749"/>
              </a:lnSpc>
            </a:pPr>
            <a:r>
              <a:rPr lang="en-US" b="true" sz="3124" spc="312">
                <a:solidFill>
                  <a:srgbClr val="FFFFFF"/>
                </a:solidFill>
                <a:latin typeface="Public Sans Bold"/>
                <a:ea typeface="Public Sans Bold"/>
                <a:cs typeface="Public Sans Bold"/>
                <a:sym typeface="Public Sans Bold"/>
              </a:rPr>
              <a:t>ISAIAH</a:t>
            </a:r>
          </a:p>
          <a:p>
            <a:pPr algn="ctr">
              <a:lnSpc>
                <a:spcPts val="3749"/>
              </a:lnSpc>
            </a:pPr>
            <a:r>
              <a:rPr lang="en-US" b="true" sz="3124" spc="312">
                <a:solidFill>
                  <a:srgbClr val="FFFFFF"/>
                </a:solidFill>
                <a:latin typeface="Public Sans Bold"/>
                <a:ea typeface="Public Sans Bold"/>
                <a:cs typeface="Public Sans Bold"/>
                <a:sym typeface="Public Sans Bold"/>
              </a:rPr>
              <a:t>RECOGNIZED HIS</a:t>
            </a:r>
          </a:p>
          <a:p>
            <a:pPr algn="ctr" marL="0" indent="0" lvl="0">
              <a:lnSpc>
                <a:spcPts val="3749"/>
              </a:lnSpc>
            </a:pPr>
            <a:r>
              <a:rPr lang="en-US" b="true" sz="3124" spc="312">
                <a:solidFill>
                  <a:srgbClr val="FFFFFF"/>
                </a:solidFill>
                <a:latin typeface="Public Sans Bold"/>
                <a:ea typeface="Public Sans Bold"/>
                <a:cs typeface="Public Sans Bold"/>
                <a:sym typeface="Public Sans Bold"/>
              </a:rPr>
              <a:t>CONDITION</a:t>
            </a:r>
          </a:p>
        </p:txBody>
      </p:sp>
      <p:sp>
        <p:nvSpPr>
          <p:cNvPr name="TextBox 27" id="27"/>
          <p:cNvSpPr txBox="true"/>
          <p:nvPr/>
        </p:nvSpPr>
        <p:spPr>
          <a:xfrm rot="0">
            <a:off x="7794809" y="5567681"/>
            <a:ext cx="3051300" cy="1423192"/>
          </a:xfrm>
          <a:prstGeom prst="rect">
            <a:avLst/>
          </a:prstGeom>
        </p:spPr>
        <p:txBody>
          <a:bodyPr anchor="t" rtlCol="false" tIns="0" lIns="0" bIns="0" rIns="0">
            <a:spAutoFit/>
          </a:bodyPr>
          <a:lstStyle/>
          <a:p>
            <a:pPr algn="ctr">
              <a:lnSpc>
                <a:spcPts val="3749"/>
              </a:lnSpc>
            </a:pPr>
            <a:r>
              <a:rPr lang="en-US" b="true" sz="3124" spc="312">
                <a:solidFill>
                  <a:srgbClr val="FFFFFF"/>
                </a:solidFill>
                <a:latin typeface="Public Sans Bold"/>
                <a:ea typeface="Public Sans Bold"/>
                <a:cs typeface="Public Sans Bold"/>
                <a:sym typeface="Public Sans Bold"/>
              </a:rPr>
              <a:t>GOD CLEANSED</a:t>
            </a:r>
          </a:p>
          <a:p>
            <a:pPr algn="ctr" marL="0" indent="0" lvl="0">
              <a:lnSpc>
                <a:spcPts val="3749"/>
              </a:lnSpc>
            </a:pPr>
            <a:r>
              <a:rPr lang="en-US" b="true" sz="3124" spc="312">
                <a:solidFill>
                  <a:srgbClr val="FFFFFF"/>
                </a:solidFill>
                <a:latin typeface="Public Sans Bold"/>
                <a:ea typeface="Public Sans Bold"/>
                <a:cs typeface="Public Sans Bold"/>
                <a:sym typeface="Public Sans Bold"/>
              </a:rPr>
              <a:t>ISAIAH</a:t>
            </a:r>
          </a:p>
        </p:txBody>
      </p:sp>
      <p:sp>
        <p:nvSpPr>
          <p:cNvPr name="TextBox 28" id="28"/>
          <p:cNvSpPr txBox="true"/>
          <p:nvPr/>
        </p:nvSpPr>
        <p:spPr>
          <a:xfrm rot="0">
            <a:off x="11126375" y="5567681"/>
            <a:ext cx="3051300" cy="1423192"/>
          </a:xfrm>
          <a:prstGeom prst="rect">
            <a:avLst/>
          </a:prstGeom>
        </p:spPr>
        <p:txBody>
          <a:bodyPr anchor="t" rtlCol="false" tIns="0" lIns="0" bIns="0" rIns="0">
            <a:spAutoFit/>
          </a:bodyPr>
          <a:lstStyle/>
          <a:p>
            <a:pPr algn="ctr">
              <a:lnSpc>
                <a:spcPts val="3749"/>
              </a:lnSpc>
            </a:pPr>
            <a:r>
              <a:rPr lang="en-US" b="true" sz="3124" spc="312">
                <a:solidFill>
                  <a:srgbClr val="FFFFFF"/>
                </a:solidFill>
                <a:latin typeface="Public Sans Bold"/>
                <a:ea typeface="Public Sans Bold"/>
                <a:cs typeface="Public Sans Bold"/>
                <a:sym typeface="Public Sans Bold"/>
              </a:rPr>
              <a:t>GOD</a:t>
            </a:r>
          </a:p>
          <a:p>
            <a:pPr algn="ctr">
              <a:lnSpc>
                <a:spcPts val="3749"/>
              </a:lnSpc>
            </a:pPr>
            <a:r>
              <a:rPr lang="en-US" b="true" sz="3124" spc="312">
                <a:solidFill>
                  <a:srgbClr val="FFFFFF"/>
                </a:solidFill>
                <a:latin typeface="Public Sans Bold"/>
                <a:ea typeface="Public Sans Bold"/>
                <a:cs typeface="Public Sans Bold"/>
                <a:sym typeface="Public Sans Bold"/>
              </a:rPr>
              <a:t>CALLED</a:t>
            </a:r>
          </a:p>
          <a:p>
            <a:pPr algn="ctr" marL="0" indent="0" lvl="0">
              <a:lnSpc>
                <a:spcPts val="3749"/>
              </a:lnSpc>
            </a:pPr>
            <a:r>
              <a:rPr lang="en-US" b="true" sz="3124" spc="312">
                <a:solidFill>
                  <a:srgbClr val="FFFFFF"/>
                </a:solidFill>
                <a:latin typeface="Public Sans Bold"/>
                <a:ea typeface="Public Sans Bold"/>
                <a:cs typeface="Public Sans Bold"/>
                <a:sym typeface="Public Sans Bold"/>
              </a:rPr>
              <a:t>ISAIAH</a:t>
            </a:r>
          </a:p>
        </p:txBody>
      </p:sp>
      <p:sp>
        <p:nvSpPr>
          <p:cNvPr name="TextBox 29" id="29"/>
          <p:cNvSpPr txBox="true"/>
          <p:nvPr/>
        </p:nvSpPr>
        <p:spPr>
          <a:xfrm rot="0">
            <a:off x="2426127" y="4527413"/>
            <a:ext cx="328024" cy="571764"/>
          </a:xfrm>
          <a:prstGeom prst="rect">
            <a:avLst/>
          </a:prstGeom>
        </p:spPr>
        <p:txBody>
          <a:bodyPr anchor="t" rtlCol="false" tIns="0" lIns="0" bIns="0" rIns="0">
            <a:spAutoFit/>
          </a:bodyPr>
          <a:lstStyle/>
          <a:p>
            <a:pPr algn="ctr">
              <a:lnSpc>
                <a:spcPts val="4006"/>
              </a:lnSpc>
            </a:pPr>
            <a:r>
              <a:rPr lang="en-US" sz="5007" spc="-300">
                <a:solidFill>
                  <a:srgbClr val="000000"/>
                </a:solidFill>
                <a:latin typeface="Playfair Display"/>
                <a:ea typeface="Playfair Display"/>
                <a:cs typeface="Playfair Display"/>
                <a:sym typeface="Playfair Display"/>
              </a:rPr>
              <a:t>1</a:t>
            </a:r>
          </a:p>
        </p:txBody>
      </p:sp>
      <p:sp>
        <p:nvSpPr>
          <p:cNvPr name="Freeform 30" id="30"/>
          <p:cNvSpPr/>
          <p:nvPr/>
        </p:nvSpPr>
        <p:spPr>
          <a:xfrm flipH="false" flipV="false" rot="0">
            <a:off x="5608669" y="4419712"/>
            <a:ext cx="768619" cy="768619"/>
          </a:xfrm>
          <a:custGeom>
            <a:avLst/>
            <a:gdLst/>
            <a:ahLst/>
            <a:cxnLst/>
            <a:rect r="r" b="b" t="t" l="l"/>
            <a:pathLst>
              <a:path h="768619" w="768619">
                <a:moveTo>
                  <a:pt x="0" y="0"/>
                </a:moveTo>
                <a:lnTo>
                  <a:pt x="768619" y="0"/>
                </a:lnTo>
                <a:lnTo>
                  <a:pt x="768619" y="768619"/>
                </a:lnTo>
                <a:lnTo>
                  <a:pt x="0" y="76861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31" id="31"/>
          <p:cNvSpPr txBox="true"/>
          <p:nvPr/>
        </p:nvSpPr>
        <p:spPr>
          <a:xfrm rot="0">
            <a:off x="5828967" y="4527413"/>
            <a:ext cx="328024" cy="571764"/>
          </a:xfrm>
          <a:prstGeom prst="rect">
            <a:avLst/>
          </a:prstGeom>
        </p:spPr>
        <p:txBody>
          <a:bodyPr anchor="t" rtlCol="false" tIns="0" lIns="0" bIns="0" rIns="0">
            <a:spAutoFit/>
          </a:bodyPr>
          <a:lstStyle/>
          <a:p>
            <a:pPr algn="ctr">
              <a:lnSpc>
                <a:spcPts val="4006"/>
              </a:lnSpc>
            </a:pPr>
            <a:r>
              <a:rPr lang="en-US" sz="5007" spc="-300">
                <a:solidFill>
                  <a:srgbClr val="000000"/>
                </a:solidFill>
                <a:latin typeface="Playfair Display"/>
                <a:ea typeface="Playfair Display"/>
                <a:cs typeface="Playfair Display"/>
                <a:sym typeface="Playfair Display"/>
              </a:rPr>
              <a:t>2</a:t>
            </a:r>
          </a:p>
        </p:txBody>
      </p:sp>
      <p:sp>
        <p:nvSpPr>
          <p:cNvPr name="Freeform 32" id="32"/>
          <p:cNvSpPr/>
          <p:nvPr/>
        </p:nvSpPr>
        <p:spPr>
          <a:xfrm flipH="false" flipV="false" rot="0">
            <a:off x="8936149" y="4419712"/>
            <a:ext cx="768619" cy="768619"/>
          </a:xfrm>
          <a:custGeom>
            <a:avLst/>
            <a:gdLst/>
            <a:ahLst/>
            <a:cxnLst/>
            <a:rect r="r" b="b" t="t" l="l"/>
            <a:pathLst>
              <a:path h="768619" w="768619">
                <a:moveTo>
                  <a:pt x="0" y="0"/>
                </a:moveTo>
                <a:lnTo>
                  <a:pt x="768619" y="0"/>
                </a:lnTo>
                <a:lnTo>
                  <a:pt x="768619" y="768619"/>
                </a:lnTo>
                <a:lnTo>
                  <a:pt x="0" y="76861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33" id="33"/>
          <p:cNvSpPr txBox="true"/>
          <p:nvPr/>
        </p:nvSpPr>
        <p:spPr>
          <a:xfrm rot="0">
            <a:off x="9156447" y="4527413"/>
            <a:ext cx="328024" cy="571764"/>
          </a:xfrm>
          <a:prstGeom prst="rect">
            <a:avLst/>
          </a:prstGeom>
        </p:spPr>
        <p:txBody>
          <a:bodyPr anchor="t" rtlCol="false" tIns="0" lIns="0" bIns="0" rIns="0">
            <a:spAutoFit/>
          </a:bodyPr>
          <a:lstStyle/>
          <a:p>
            <a:pPr algn="ctr">
              <a:lnSpc>
                <a:spcPts val="4006"/>
              </a:lnSpc>
            </a:pPr>
            <a:r>
              <a:rPr lang="en-US" sz="5007" spc="-300">
                <a:solidFill>
                  <a:srgbClr val="000000"/>
                </a:solidFill>
                <a:latin typeface="Playfair Display"/>
                <a:ea typeface="Playfair Display"/>
                <a:cs typeface="Playfair Display"/>
                <a:sym typeface="Playfair Display"/>
              </a:rPr>
              <a:t>3</a:t>
            </a:r>
          </a:p>
        </p:txBody>
      </p:sp>
      <p:sp>
        <p:nvSpPr>
          <p:cNvPr name="Freeform 34" id="34"/>
          <p:cNvSpPr/>
          <p:nvPr/>
        </p:nvSpPr>
        <p:spPr>
          <a:xfrm flipH="false" flipV="false" rot="0">
            <a:off x="12267716" y="4419712"/>
            <a:ext cx="768619" cy="768619"/>
          </a:xfrm>
          <a:custGeom>
            <a:avLst/>
            <a:gdLst/>
            <a:ahLst/>
            <a:cxnLst/>
            <a:rect r="r" b="b" t="t" l="l"/>
            <a:pathLst>
              <a:path h="768619" w="768619">
                <a:moveTo>
                  <a:pt x="0" y="0"/>
                </a:moveTo>
                <a:lnTo>
                  <a:pt x="768619" y="0"/>
                </a:lnTo>
                <a:lnTo>
                  <a:pt x="768619" y="768619"/>
                </a:lnTo>
                <a:lnTo>
                  <a:pt x="0" y="76861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35" id="35"/>
          <p:cNvSpPr txBox="true"/>
          <p:nvPr/>
        </p:nvSpPr>
        <p:spPr>
          <a:xfrm rot="0">
            <a:off x="12488013" y="4527413"/>
            <a:ext cx="328024" cy="571764"/>
          </a:xfrm>
          <a:prstGeom prst="rect">
            <a:avLst/>
          </a:prstGeom>
        </p:spPr>
        <p:txBody>
          <a:bodyPr anchor="t" rtlCol="false" tIns="0" lIns="0" bIns="0" rIns="0">
            <a:spAutoFit/>
          </a:bodyPr>
          <a:lstStyle/>
          <a:p>
            <a:pPr algn="ctr">
              <a:lnSpc>
                <a:spcPts val="4006"/>
              </a:lnSpc>
            </a:pPr>
            <a:r>
              <a:rPr lang="en-US" sz="5007" spc="-300">
                <a:solidFill>
                  <a:srgbClr val="000000"/>
                </a:solidFill>
                <a:latin typeface="Playfair Display"/>
                <a:ea typeface="Playfair Display"/>
                <a:cs typeface="Playfair Display"/>
                <a:sym typeface="Playfair Display"/>
              </a:rPr>
              <a:t>4</a:t>
            </a:r>
          </a:p>
        </p:txBody>
      </p:sp>
      <p:sp>
        <p:nvSpPr>
          <p:cNvPr name="TextBox 36" id="36"/>
          <p:cNvSpPr txBox="true"/>
          <p:nvPr/>
        </p:nvSpPr>
        <p:spPr>
          <a:xfrm rot="0">
            <a:off x="995075" y="8172450"/>
            <a:ext cx="10615425" cy="1085850"/>
          </a:xfrm>
          <a:prstGeom prst="rect">
            <a:avLst/>
          </a:prstGeom>
        </p:spPr>
        <p:txBody>
          <a:bodyPr anchor="t" rtlCol="false" tIns="0" lIns="0" bIns="0" rIns="0">
            <a:spAutoFit/>
          </a:bodyPr>
          <a:lstStyle/>
          <a:p>
            <a:pPr algn="l">
              <a:lnSpc>
                <a:spcPts val="4239"/>
              </a:lnSpc>
              <a:spcBef>
                <a:spcPct val="0"/>
              </a:spcBef>
            </a:pPr>
            <a:r>
              <a:rPr lang="en-US" b="true" sz="3533" spc="353">
                <a:solidFill>
                  <a:srgbClr val="FFFFFF"/>
                </a:solidFill>
                <a:latin typeface="Public Sans Bold"/>
                <a:ea typeface="Public Sans Bold"/>
                <a:cs typeface="Public Sans Bold"/>
                <a:sym typeface="Public Sans Bold"/>
              </a:rPr>
              <a:t>“YOUR GUILT IS TAKEN AWAY, </a:t>
            </a:r>
          </a:p>
          <a:p>
            <a:pPr algn="l">
              <a:lnSpc>
                <a:spcPts val="4239"/>
              </a:lnSpc>
              <a:spcBef>
                <a:spcPct val="0"/>
              </a:spcBef>
            </a:pPr>
            <a:r>
              <a:rPr lang="en-US" b="true" sz="3533" spc="353">
                <a:solidFill>
                  <a:srgbClr val="FFFFFF"/>
                </a:solidFill>
                <a:latin typeface="Public Sans Bold"/>
                <a:ea typeface="Public Sans Bold"/>
                <a:cs typeface="Public Sans Bold"/>
                <a:sym typeface="Public Sans Bold"/>
              </a:rPr>
              <a:t>YOUR SIN ATONED FOR.” — ISAIAH 6:7</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7120" y="-733901"/>
            <a:ext cx="21069101" cy="11754803"/>
          </a:xfrm>
          <a:custGeom>
            <a:avLst/>
            <a:gdLst/>
            <a:ahLst/>
            <a:cxnLst/>
            <a:rect r="r" b="b" t="t" l="l"/>
            <a:pathLst>
              <a:path h="11754803" w="21069101">
                <a:moveTo>
                  <a:pt x="0" y="0"/>
                </a:moveTo>
                <a:lnTo>
                  <a:pt x="21069102" y="0"/>
                </a:lnTo>
                <a:lnTo>
                  <a:pt x="21069102" y="11754802"/>
                </a:lnTo>
                <a:lnTo>
                  <a:pt x="0" y="11754802"/>
                </a:lnTo>
                <a:lnTo>
                  <a:pt x="0" y="0"/>
                </a:lnTo>
                <a:close/>
              </a:path>
            </a:pathLst>
          </a:custGeom>
          <a:blipFill>
            <a:blip r:embed="rId3"/>
            <a:stretch>
              <a:fillRect l="0" t="0" r="0" b="0"/>
            </a:stretch>
          </a:blipFill>
        </p:spPr>
      </p:sp>
      <p:grpSp>
        <p:nvGrpSpPr>
          <p:cNvPr name="Group 3" id="3"/>
          <p:cNvGrpSpPr/>
          <p:nvPr/>
        </p:nvGrpSpPr>
        <p:grpSpPr>
          <a:xfrm rot="-10800000">
            <a:off x="26505" y="-567395"/>
            <a:ext cx="15374539" cy="11009213"/>
            <a:chOff x="0" y="0"/>
            <a:chExt cx="4049261" cy="2899546"/>
          </a:xfrm>
        </p:grpSpPr>
        <p:sp>
          <p:nvSpPr>
            <p:cNvPr name="Freeform 4" id="4"/>
            <p:cNvSpPr/>
            <p:nvPr/>
          </p:nvSpPr>
          <p:spPr>
            <a:xfrm flipH="false" flipV="false" rot="0">
              <a:off x="0" y="0"/>
              <a:ext cx="4049261" cy="2899546"/>
            </a:xfrm>
            <a:custGeom>
              <a:avLst/>
              <a:gdLst/>
              <a:ahLst/>
              <a:cxnLst/>
              <a:rect r="r" b="b" t="t" l="l"/>
              <a:pathLst>
                <a:path h="2899546" w="4049261">
                  <a:moveTo>
                    <a:pt x="0" y="0"/>
                  </a:moveTo>
                  <a:lnTo>
                    <a:pt x="4049261" y="0"/>
                  </a:lnTo>
                  <a:lnTo>
                    <a:pt x="4049261" y="2899546"/>
                  </a:lnTo>
                  <a:lnTo>
                    <a:pt x="0" y="2899546"/>
                  </a:lnTo>
                  <a:close/>
                </a:path>
              </a:pathLst>
            </a:custGeom>
            <a:gradFill rotWithShape="true">
              <a:gsLst>
                <a:gs pos="0">
                  <a:srgbClr val="000000">
                    <a:alpha val="100000"/>
                  </a:srgbClr>
                </a:gs>
                <a:gs pos="100000">
                  <a:srgbClr val="000000">
                    <a:alpha val="0"/>
                  </a:srgbClr>
                </a:gs>
              </a:gsLst>
              <a:lin ang="0"/>
            </a:gradFill>
          </p:spPr>
        </p:sp>
        <p:sp>
          <p:nvSpPr>
            <p:cNvPr name="TextBox 5" id="5"/>
            <p:cNvSpPr txBox="true"/>
            <p:nvPr/>
          </p:nvSpPr>
          <p:spPr>
            <a:xfrm>
              <a:off x="0" y="-38100"/>
              <a:ext cx="4049261" cy="2937646"/>
            </a:xfrm>
            <a:prstGeom prst="rect">
              <a:avLst/>
            </a:prstGeom>
          </p:spPr>
          <p:txBody>
            <a:bodyPr anchor="ctr" rtlCol="false" tIns="71438" lIns="71438" bIns="71438" rIns="71438"/>
            <a:lstStyle/>
            <a:p>
              <a:pPr algn="ctr">
                <a:lnSpc>
                  <a:spcPts val="2756"/>
                </a:lnSpc>
                <a:spcBef>
                  <a:spcPct val="0"/>
                </a:spcBef>
              </a:pPr>
            </a:p>
          </p:txBody>
        </p:sp>
      </p:grpSp>
      <p:grpSp>
        <p:nvGrpSpPr>
          <p:cNvPr name="Group 6" id="6"/>
          <p:cNvGrpSpPr/>
          <p:nvPr/>
        </p:nvGrpSpPr>
        <p:grpSpPr>
          <a:xfrm rot="-5400000">
            <a:off x="-169912" y="-4710336"/>
            <a:ext cx="15579824" cy="15240000"/>
            <a:chOff x="0" y="0"/>
            <a:chExt cx="4103328" cy="4013827"/>
          </a:xfrm>
        </p:grpSpPr>
        <p:sp>
          <p:nvSpPr>
            <p:cNvPr name="Freeform 7" id="7"/>
            <p:cNvSpPr/>
            <p:nvPr/>
          </p:nvSpPr>
          <p:spPr>
            <a:xfrm flipH="false" flipV="false" rot="0">
              <a:off x="0" y="0"/>
              <a:ext cx="4103328" cy="4013827"/>
            </a:xfrm>
            <a:custGeom>
              <a:avLst/>
              <a:gdLst/>
              <a:ahLst/>
              <a:cxnLst/>
              <a:rect r="r" b="b" t="t" l="l"/>
              <a:pathLst>
                <a:path h="4013827" w="4103328">
                  <a:moveTo>
                    <a:pt x="0" y="0"/>
                  </a:moveTo>
                  <a:lnTo>
                    <a:pt x="4103328" y="0"/>
                  </a:lnTo>
                  <a:lnTo>
                    <a:pt x="4103328" y="4013827"/>
                  </a:lnTo>
                  <a:lnTo>
                    <a:pt x="0" y="4013827"/>
                  </a:lnTo>
                  <a:close/>
                </a:path>
              </a:pathLst>
            </a:custGeom>
            <a:gradFill rotWithShape="true">
              <a:gsLst>
                <a:gs pos="0">
                  <a:srgbClr val="000000">
                    <a:alpha val="100000"/>
                  </a:srgbClr>
                </a:gs>
                <a:gs pos="100000">
                  <a:srgbClr val="000000">
                    <a:alpha val="0"/>
                  </a:srgbClr>
                </a:gs>
              </a:gsLst>
              <a:lin ang="0"/>
            </a:gradFill>
          </p:spPr>
        </p:sp>
        <p:sp>
          <p:nvSpPr>
            <p:cNvPr name="TextBox 8" id="8"/>
            <p:cNvSpPr txBox="true"/>
            <p:nvPr/>
          </p:nvSpPr>
          <p:spPr>
            <a:xfrm>
              <a:off x="0" y="-38100"/>
              <a:ext cx="4103328" cy="4051927"/>
            </a:xfrm>
            <a:prstGeom prst="rect">
              <a:avLst/>
            </a:prstGeom>
          </p:spPr>
          <p:txBody>
            <a:bodyPr anchor="ctr" rtlCol="false" tIns="71438" lIns="71438" bIns="71438" rIns="71438"/>
            <a:lstStyle/>
            <a:p>
              <a:pPr algn="ctr">
                <a:lnSpc>
                  <a:spcPts val="2756"/>
                </a:lnSpc>
                <a:spcBef>
                  <a:spcPct val="0"/>
                </a:spcBef>
              </a:pPr>
            </a:p>
          </p:txBody>
        </p:sp>
      </p:grpSp>
      <p:sp>
        <p:nvSpPr>
          <p:cNvPr name="TextBox 9" id="9"/>
          <p:cNvSpPr txBox="true"/>
          <p:nvPr/>
        </p:nvSpPr>
        <p:spPr>
          <a:xfrm rot="0">
            <a:off x="11979422" y="9439126"/>
            <a:ext cx="2805750" cy="287834"/>
          </a:xfrm>
          <a:prstGeom prst="rect">
            <a:avLst/>
          </a:prstGeom>
        </p:spPr>
        <p:txBody>
          <a:bodyPr anchor="t" rtlCol="false" tIns="0" lIns="0" bIns="0" rIns="0">
            <a:spAutoFit/>
          </a:bodyPr>
          <a:lstStyle/>
          <a:p>
            <a:pPr algn="r">
              <a:lnSpc>
                <a:spcPts val="2025"/>
              </a:lnSpc>
            </a:pPr>
            <a:r>
              <a:rPr lang="en-US" sz="2531" spc="-101">
                <a:solidFill>
                  <a:srgbClr val="FFFFFF"/>
                </a:solidFill>
                <a:latin typeface="Playfair Display"/>
                <a:ea typeface="Playfair Display"/>
                <a:cs typeface="Playfair Display"/>
                <a:sym typeface="Playfair Display"/>
              </a:rPr>
              <a:t>9</a:t>
            </a:r>
          </a:p>
        </p:txBody>
      </p:sp>
      <p:sp>
        <p:nvSpPr>
          <p:cNvPr name="TextBox 10" id="10"/>
          <p:cNvSpPr txBox="true"/>
          <p:nvPr/>
        </p:nvSpPr>
        <p:spPr>
          <a:xfrm rot="0">
            <a:off x="1028700" y="1009650"/>
            <a:ext cx="8981748" cy="476250"/>
          </a:xfrm>
          <a:prstGeom prst="rect">
            <a:avLst/>
          </a:prstGeom>
        </p:spPr>
        <p:txBody>
          <a:bodyPr anchor="t" rtlCol="false" tIns="0" lIns="0" bIns="0" rIns="0">
            <a:spAutoFit/>
          </a:bodyPr>
          <a:lstStyle/>
          <a:p>
            <a:pPr algn="l" marL="0" indent="0" lvl="0">
              <a:lnSpc>
                <a:spcPts val="3600"/>
              </a:lnSpc>
            </a:pPr>
            <a:r>
              <a:rPr lang="en-US" b="true" sz="3000" spc="300">
                <a:solidFill>
                  <a:srgbClr val="FFFFFF"/>
                </a:solidFill>
                <a:latin typeface="Public Sans Bold"/>
                <a:ea typeface="Public Sans Bold"/>
                <a:cs typeface="Public Sans Bold"/>
                <a:sym typeface="Public Sans Bold"/>
              </a:rPr>
              <a:t>LESSON 3</a:t>
            </a:r>
          </a:p>
        </p:txBody>
      </p:sp>
      <p:sp>
        <p:nvSpPr>
          <p:cNvPr name="TextBox 11" id="11"/>
          <p:cNvSpPr txBox="true"/>
          <p:nvPr/>
        </p:nvSpPr>
        <p:spPr>
          <a:xfrm rot="0">
            <a:off x="1028700" y="1860550"/>
            <a:ext cx="13182600" cy="2110831"/>
          </a:xfrm>
          <a:prstGeom prst="rect">
            <a:avLst/>
          </a:prstGeom>
        </p:spPr>
        <p:txBody>
          <a:bodyPr anchor="t" rtlCol="false" tIns="0" lIns="0" bIns="0" rIns="0">
            <a:spAutoFit/>
          </a:bodyPr>
          <a:lstStyle/>
          <a:p>
            <a:pPr algn="l">
              <a:lnSpc>
                <a:spcPts val="8160"/>
              </a:lnSpc>
            </a:pPr>
            <a:r>
              <a:rPr lang="en-US" sz="8160" spc="-489">
                <a:solidFill>
                  <a:srgbClr val="FFFFFF"/>
                </a:solidFill>
                <a:latin typeface="Playfair Display"/>
                <a:ea typeface="Playfair Display"/>
                <a:cs typeface="Playfair Display"/>
                <a:sym typeface="Playfair Display"/>
              </a:rPr>
              <a:t>God Uses the</a:t>
            </a:r>
            <a:r>
              <a:rPr lang="en-US" sz="8160" spc="-489">
                <a:solidFill>
                  <a:srgbClr val="FFFFFF"/>
                </a:solidFill>
                <a:latin typeface="Playfair Display"/>
                <a:ea typeface="Playfair Display"/>
                <a:cs typeface="Playfair Display"/>
                <a:sym typeface="Playfair Display"/>
              </a:rPr>
              <a:t> Man </a:t>
            </a:r>
          </a:p>
          <a:p>
            <a:pPr algn="l">
              <a:lnSpc>
                <a:spcPts val="8160"/>
              </a:lnSpc>
            </a:pPr>
            <a:r>
              <a:rPr lang="en-US" sz="8160" spc="-489">
                <a:solidFill>
                  <a:srgbClr val="FFFFFF"/>
                </a:solidFill>
                <a:latin typeface="Playfair Display"/>
                <a:ea typeface="Playfair Display"/>
                <a:cs typeface="Playfair Display"/>
                <a:sym typeface="Playfair Display"/>
              </a:rPr>
              <a:t>Who Is Willing to Go</a:t>
            </a:r>
          </a:p>
        </p:txBody>
      </p:sp>
      <p:sp>
        <p:nvSpPr>
          <p:cNvPr name="TextBox 12" id="12"/>
          <p:cNvSpPr txBox="true"/>
          <p:nvPr/>
        </p:nvSpPr>
        <p:spPr>
          <a:xfrm rot="0">
            <a:off x="1028700" y="4504979"/>
            <a:ext cx="11933786" cy="1047750"/>
          </a:xfrm>
          <a:prstGeom prst="rect">
            <a:avLst/>
          </a:prstGeom>
        </p:spPr>
        <p:txBody>
          <a:bodyPr anchor="t" rtlCol="false" tIns="0" lIns="0" bIns="0" rIns="0">
            <a:spAutoFit/>
          </a:bodyPr>
          <a:lstStyle/>
          <a:p>
            <a:pPr algn="l">
              <a:lnSpc>
                <a:spcPts val="4200"/>
              </a:lnSpc>
              <a:spcBef>
                <a:spcPct val="0"/>
              </a:spcBef>
            </a:pPr>
            <a:r>
              <a:rPr lang="en-US" sz="3000">
                <a:solidFill>
                  <a:srgbClr val="FFFFFF"/>
                </a:solidFill>
                <a:latin typeface="Canva Sans"/>
                <a:ea typeface="Canva Sans"/>
                <a:cs typeface="Canva Sans"/>
                <a:sym typeface="Canva Sans"/>
              </a:rPr>
              <a:t>Isaiah’s willingn</a:t>
            </a:r>
            <a:r>
              <a:rPr lang="en-US" sz="3000">
                <a:solidFill>
                  <a:srgbClr val="FFFFFF"/>
                </a:solidFill>
                <a:latin typeface="Canva Sans"/>
                <a:ea typeface="Canva Sans"/>
                <a:cs typeface="Canva Sans"/>
                <a:sym typeface="Canva Sans"/>
              </a:rPr>
              <a:t>ess began when he saw the Lord. He did not begin by asking “What can I do?” He first asked, “Who is God?”</a:t>
            </a:r>
          </a:p>
        </p:txBody>
      </p:sp>
      <p:sp>
        <p:nvSpPr>
          <p:cNvPr name="TextBox 13" id="13"/>
          <p:cNvSpPr txBox="true"/>
          <p:nvPr/>
        </p:nvSpPr>
        <p:spPr>
          <a:xfrm rot="0">
            <a:off x="1028700" y="6257776"/>
            <a:ext cx="13182600" cy="3086100"/>
          </a:xfrm>
          <a:prstGeom prst="rect">
            <a:avLst/>
          </a:prstGeom>
        </p:spPr>
        <p:txBody>
          <a:bodyPr anchor="t" rtlCol="false" tIns="0" lIns="0" bIns="0" rIns="0">
            <a:spAutoFit/>
          </a:bodyPr>
          <a:lstStyle/>
          <a:p>
            <a:pPr algn="l">
              <a:lnSpc>
                <a:spcPts val="6000"/>
              </a:lnSpc>
            </a:pPr>
            <a:r>
              <a:rPr lang="en-US" sz="6000" spc="-359">
                <a:solidFill>
                  <a:srgbClr val="FFFFFF"/>
                </a:solidFill>
                <a:latin typeface="Playfair Display"/>
                <a:ea typeface="Playfair Display"/>
                <a:cs typeface="Playfair Display"/>
                <a:sym typeface="Playfair Display"/>
              </a:rPr>
              <a:t>FAITH DOESN’T REQUIRE KNO</a:t>
            </a:r>
            <a:r>
              <a:rPr lang="en-US" sz="6000" spc="-359">
                <a:solidFill>
                  <a:srgbClr val="FFFFFF"/>
                </a:solidFill>
                <a:latin typeface="Playfair Display"/>
                <a:ea typeface="Playfair Display"/>
                <a:cs typeface="Playfair Display"/>
                <a:sym typeface="Playfair Display"/>
              </a:rPr>
              <a:t>WING EVERYTHING.</a:t>
            </a:r>
          </a:p>
          <a:p>
            <a:pPr algn="l">
              <a:lnSpc>
                <a:spcPts val="6000"/>
              </a:lnSpc>
            </a:pPr>
          </a:p>
          <a:p>
            <a:pPr algn="l">
              <a:lnSpc>
                <a:spcPts val="6000"/>
              </a:lnSpc>
            </a:pPr>
            <a:r>
              <a:rPr lang="en-US" sz="6000" spc="-359">
                <a:solidFill>
                  <a:srgbClr val="FFFFFF"/>
                </a:solidFill>
                <a:latin typeface="Playfair Display"/>
                <a:ea typeface="Playfair Display"/>
                <a:cs typeface="Playfair Display"/>
                <a:sym typeface="Playfair Display"/>
              </a:rPr>
              <a:t>FAITH REQUIRES TRUSTING GOD.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DAHToVcQCF0</dc:identifier>
  <dcterms:modified xsi:type="dcterms:W3CDTF">2011-08-01T06:04:30Z</dcterms:modified>
  <cp:revision>1</cp:revision>
  <dc:title>The Man Who Says “YES” to God</dc:title>
</cp:coreProperties>
</file>